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5">
  <p:sldMasterIdLst>
    <p:sldMasterId id="2147483648" r:id="rId1"/>
  </p:sldMasterIdLst>
  <p:notesMasterIdLst>
    <p:notesMasterId r:id="rId31"/>
  </p:notesMasterIdLst>
  <p:sldIdLst>
    <p:sldId id="256" r:id="rId2"/>
    <p:sldId id="262" r:id="rId3"/>
    <p:sldId id="288" r:id="rId4"/>
    <p:sldId id="277" r:id="rId5"/>
    <p:sldId id="328" r:id="rId6"/>
    <p:sldId id="327" r:id="rId7"/>
    <p:sldId id="296" r:id="rId8"/>
    <p:sldId id="299" r:id="rId9"/>
    <p:sldId id="322" r:id="rId10"/>
    <p:sldId id="321" r:id="rId11"/>
    <p:sldId id="331" r:id="rId12"/>
    <p:sldId id="332" r:id="rId13"/>
    <p:sldId id="333" r:id="rId14"/>
    <p:sldId id="334" r:id="rId15"/>
    <p:sldId id="335" r:id="rId16"/>
    <p:sldId id="336" r:id="rId17"/>
    <p:sldId id="337" r:id="rId18"/>
    <p:sldId id="295" r:id="rId19"/>
    <p:sldId id="319" r:id="rId20"/>
    <p:sldId id="315" r:id="rId21"/>
    <p:sldId id="320" r:id="rId22"/>
    <p:sldId id="329" r:id="rId23"/>
    <p:sldId id="330" r:id="rId24"/>
    <p:sldId id="324" r:id="rId25"/>
    <p:sldId id="325" r:id="rId26"/>
    <p:sldId id="326" r:id="rId27"/>
    <p:sldId id="303" r:id="rId28"/>
    <p:sldId id="302" r:id="rId29"/>
    <p:sldId id="270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8FB448A-9EAA-49F0-BD29-F58ABF6C3779}">
          <p14:sldIdLst>
            <p14:sldId id="256"/>
          </p14:sldIdLst>
        </p14:section>
        <p14:section name="Text and Content Slides" id="{BDC9CE8E-E06C-4D14-800B-5811AC8DD8BD}">
          <p14:sldIdLst>
            <p14:sldId id="262"/>
            <p14:sldId id="288"/>
            <p14:sldId id="277"/>
            <p14:sldId id="328"/>
            <p14:sldId id="327"/>
            <p14:sldId id="296"/>
            <p14:sldId id="299"/>
            <p14:sldId id="322"/>
            <p14:sldId id="321"/>
            <p14:sldId id="331"/>
            <p14:sldId id="332"/>
            <p14:sldId id="333"/>
            <p14:sldId id="334"/>
            <p14:sldId id="335"/>
            <p14:sldId id="336"/>
            <p14:sldId id="337"/>
            <p14:sldId id="295"/>
            <p14:sldId id="319"/>
            <p14:sldId id="315"/>
            <p14:sldId id="320"/>
            <p14:sldId id="329"/>
            <p14:sldId id="330"/>
            <p14:sldId id="324"/>
            <p14:sldId id="325"/>
            <p14:sldId id="326"/>
          </p14:sldIdLst>
        </p14:section>
        <p14:section name="Ending Slides" id="{47FC3418-3827-4DEB-977E-AC9DCA2BB3BE}">
          <p14:sldIdLst>
            <p14:sldId id="303"/>
            <p14:sldId id="302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119" userDrawn="1">
          <p15:clr>
            <a:srgbClr val="A4A3A4"/>
          </p15:clr>
        </p15:guide>
        <p15:guide id="4" orient="horz" pos="660" userDrawn="1">
          <p15:clr>
            <a:srgbClr val="A4A3A4"/>
          </p15:clr>
        </p15:guide>
        <p15:guide id="5" pos="3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856"/>
    <a:srgbClr val="D0CFCD"/>
    <a:srgbClr val="BFBFBF"/>
    <a:srgbClr val="BBC2C8"/>
    <a:srgbClr val="5B6670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23" autoAdjust="0"/>
    <p:restoredTop sz="94343" autoAdjust="0"/>
  </p:normalViewPr>
  <p:slideViewPr>
    <p:cSldViewPr snapToGrid="0" showGuides="1">
      <p:cViewPr varScale="1">
        <p:scale>
          <a:sx n="69" d="100"/>
          <a:sy n="69" d="100"/>
        </p:scale>
        <p:origin x="1284" y="84"/>
      </p:cViewPr>
      <p:guideLst>
        <p:guide orient="horz" pos="2160"/>
        <p:guide pos="2880"/>
        <p:guide orient="horz" pos="1119"/>
        <p:guide orient="horz" pos="660"/>
        <p:guide pos="3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DB21BB-223F-430F-A231-49E68B00CA42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64359D-71ED-4462-B172-04B06339E6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158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4359D-71ED-4462-B172-04B06339E6A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305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4359D-71ED-4462-B172-04B06339E6A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530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Consider Adding a Photo.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4359D-71ED-4462-B172-04B06339E6A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567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EF9817-4748-4F33-83A4-39B341C2C4D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064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4359D-71ED-4462-B172-04B06339E6A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195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4359D-71ED-4462-B172-04B06339E6A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16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-10797"/>
            <a:ext cx="9144000" cy="6868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-12544"/>
            <a:ext cx="9144000" cy="6870544"/>
          </a:xfrm>
          <a:prstGeom prst="rect">
            <a:avLst/>
          </a:prstGeom>
          <a:solidFill>
            <a:srgbClr val="D0CFC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134544" y="1"/>
            <a:ext cx="8020050" cy="6572250"/>
            <a:chOff x="1229794" y="1"/>
            <a:chExt cx="8020050" cy="6572250"/>
          </a:xfrm>
        </p:grpSpPr>
        <p:sp>
          <p:nvSpPr>
            <p:cNvPr id="19" name="Freeform 18"/>
            <p:cNvSpPr/>
            <p:nvPr userDrawn="1"/>
          </p:nvSpPr>
          <p:spPr>
            <a:xfrm>
              <a:off x="6911599" y="3949224"/>
              <a:ext cx="2338245" cy="2623027"/>
            </a:xfrm>
            <a:custGeom>
              <a:avLst/>
              <a:gdLst>
                <a:gd name="connsiteX0" fmla="*/ 1275084 w 2338245"/>
                <a:gd name="connsiteY0" fmla="*/ 0 h 2623027"/>
                <a:gd name="connsiteX1" fmla="*/ 2338245 w 2338245"/>
                <a:gd name="connsiteY1" fmla="*/ 1827148 h 2623027"/>
                <a:gd name="connsiteX2" fmla="*/ 2338245 w 2338245"/>
                <a:gd name="connsiteY2" fmla="*/ 2623027 h 2623027"/>
                <a:gd name="connsiteX3" fmla="*/ 1094552 w 2338245"/>
                <a:gd name="connsiteY3" fmla="*/ 2623027 h 2623027"/>
                <a:gd name="connsiteX4" fmla="*/ 0 w 2338245"/>
                <a:gd name="connsiteY4" fmla="*/ 741932 h 2623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8245" h="2623027">
                  <a:moveTo>
                    <a:pt x="1275084" y="0"/>
                  </a:moveTo>
                  <a:lnTo>
                    <a:pt x="2338245" y="1827148"/>
                  </a:lnTo>
                  <a:lnTo>
                    <a:pt x="2338245" y="2623027"/>
                  </a:lnTo>
                  <a:lnTo>
                    <a:pt x="1094552" y="2623027"/>
                  </a:lnTo>
                  <a:lnTo>
                    <a:pt x="0" y="74193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 17"/>
            <p:cNvSpPr/>
            <p:nvPr userDrawn="1"/>
          </p:nvSpPr>
          <p:spPr>
            <a:xfrm>
              <a:off x="1229794" y="1"/>
              <a:ext cx="6474631" cy="6572250"/>
            </a:xfrm>
            <a:custGeom>
              <a:avLst/>
              <a:gdLst>
                <a:gd name="connsiteX0" fmla="*/ 4039562 w 6776656"/>
                <a:gd name="connsiteY0" fmla="*/ 0 h 6878828"/>
                <a:gd name="connsiteX1" fmla="*/ 4913150 w 6776656"/>
                <a:gd name="connsiteY1" fmla="*/ 0 h 6878828"/>
                <a:gd name="connsiteX2" fmla="*/ 6776656 w 6776656"/>
                <a:gd name="connsiteY2" fmla="*/ 3202619 h 6878828"/>
                <a:gd name="connsiteX3" fmla="*/ 5442092 w 6776656"/>
                <a:gd name="connsiteY3" fmla="*/ 3979161 h 6878828"/>
                <a:gd name="connsiteX4" fmla="*/ 5440991 w 6776656"/>
                <a:gd name="connsiteY4" fmla="*/ 3977267 h 6878828"/>
                <a:gd name="connsiteX5" fmla="*/ 454372 w 6776656"/>
                <a:gd name="connsiteY5" fmla="*/ 6878828 h 6878828"/>
                <a:gd name="connsiteX6" fmla="*/ 0 w 6776656"/>
                <a:gd name="connsiteY6" fmla="*/ 6878828 h 6878828"/>
                <a:gd name="connsiteX7" fmla="*/ 1341157 w 6776656"/>
                <a:gd name="connsiteY7" fmla="*/ 4591190 h 6878828"/>
                <a:gd name="connsiteX8" fmla="*/ 4670868 w 6776656"/>
                <a:gd name="connsiteY8" fmla="*/ 2653733 h 6878828"/>
                <a:gd name="connsiteX9" fmla="*/ 4161797 w 6776656"/>
                <a:gd name="connsiteY9" fmla="*/ 1778843 h 6878828"/>
                <a:gd name="connsiteX10" fmla="*/ 2408877 w 6776656"/>
                <a:gd name="connsiteY10" fmla="*/ 2769957 h 6878828"/>
                <a:gd name="connsiteX11" fmla="*/ 3300726 w 6776656"/>
                <a:gd name="connsiteY11" fmla="*/ 1248713 h 6878828"/>
                <a:gd name="connsiteX12" fmla="*/ 4039562 w 6776656"/>
                <a:gd name="connsiteY12" fmla="*/ 0 h 6878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76656" h="6878828">
                  <a:moveTo>
                    <a:pt x="4039562" y="0"/>
                  </a:moveTo>
                  <a:lnTo>
                    <a:pt x="4913150" y="0"/>
                  </a:lnTo>
                  <a:lnTo>
                    <a:pt x="6776656" y="3202619"/>
                  </a:lnTo>
                  <a:lnTo>
                    <a:pt x="5442092" y="3979161"/>
                  </a:lnTo>
                  <a:lnTo>
                    <a:pt x="5440991" y="3977267"/>
                  </a:lnTo>
                  <a:lnTo>
                    <a:pt x="454372" y="6878828"/>
                  </a:lnTo>
                  <a:lnTo>
                    <a:pt x="0" y="6878828"/>
                  </a:lnTo>
                  <a:lnTo>
                    <a:pt x="1341157" y="4591190"/>
                  </a:lnTo>
                  <a:lnTo>
                    <a:pt x="4670868" y="2653733"/>
                  </a:lnTo>
                  <a:lnTo>
                    <a:pt x="4161797" y="1778843"/>
                  </a:lnTo>
                  <a:lnTo>
                    <a:pt x="2408877" y="2769957"/>
                  </a:lnTo>
                  <a:lnTo>
                    <a:pt x="3300726" y="1248713"/>
                  </a:lnTo>
                  <a:lnTo>
                    <a:pt x="403956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628650" y="4128058"/>
            <a:ext cx="7372350" cy="165576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E1185FD4-1DA6-4EEE-90F9-C3DA60FCEAAD}" type="datetime4">
              <a:rPr lang="en-US" smtClean="0"/>
              <a:t>September 17,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Confidential. Not to be copied, distributed, or reproduced without prior approval. © 2018 APTIM -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0572F1BD-BD49-47BB-9861-EAA8DE0D322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 userDrawn="1">
            <p:ph type="ctrTitle"/>
          </p:nvPr>
        </p:nvSpPr>
        <p:spPr>
          <a:xfrm>
            <a:off x="628650" y="2475537"/>
            <a:ext cx="7886700" cy="1365435"/>
          </a:xfrm>
        </p:spPr>
        <p:txBody>
          <a:bodyPr tIns="0" rIns="0" bIns="0" anchor="ctr">
            <a:normAutofit/>
          </a:bodyPr>
          <a:lstStyle>
            <a:lvl1pPr algn="l">
              <a:defRPr sz="36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56" t="-9816" r="-6749" b="-9816"/>
          <a:stretch/>
        </p:blipFill>
        <p:spPr>
          <a:xfrm>
            <a:off x="7926245" y="5356391"/>
            <a:ext cx="836394" cy="845061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6537377"/>
            <a:ext cx="9144000" cy="3188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628652" y="6138884"/>
            <a:ext cx="4305703" cy="34822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  <a:tabLst>
                <a:tab pos="88106" algn="l"/>
              </a:tabLst>
            </a:pPr>
            <a:r>
              <a:rPr lang="en-CA" sz="800" spc="-1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Confidential. Not to be copied, distributed, or reproduced without prior approval</a:t>
            </a:r>
            <a:r>
              <a:rPr lang="en-CA" sz="800" spc="-10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8106" algn="l"/>
              </a:tabLst>
              <a:defRPr/>
            </a:pPr>
            <a:r>
              <a:rPr lang="en-CA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2018 APTIM - All rights reserved.</a:t>
            </a:r>
            <a:endParaRPr lang="en-CA" sz="800" spc="-10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61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Slide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5241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914" y="2259494"/>
            <a:ext cx="1837368" cy="18373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3213167" y="5490374"/>
            <a:ext cx="2714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0" u="none" strike="noStrike" kern="1200" baseline="300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Expect the Extraordinary.</a:t>
            </a:r>
          </a:p>
        </p:txBody>
      </p:sp>
    </p:spTree>
    <p:extLst>
      <p:ext uri="{BB962C8B-B14F-4D97-AF65-F5344CB8AC3E}">
        <p14:creationId xmlns:p14="http://schemas.microsoft.com/office/powerpoint/2010/main" val="8890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914" y="2259494"/>
            <a:ext cx="1837368" cy="1837368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3198946" y="5490374"/>
            <a:ext cx="2714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0" u="none" strike="noStrike" kern="1200" baseline="300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Expect the Extraordinary.</a:t>
            </a:r>
          </a:p>
        </p:txBody>
      </p:sp>
    </p:spTree>
    <p:extLst>
      <p:ext uri="{BB962C8B-B14F-4D97-AF65-F5344CB8AC3E}">
        <p14:creationId xmlns:p14="http://schemas.microsoft.com/office/powerpoint/2010/main" val="186304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796" y="2329206"/>
            <a:ext cx="1724928" cy="172677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3213799" y="5490374"/>
            <a:ext cx="2714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0" u="none" strike="noStrike" kern="1200" baseline="30000" dirty="0" smtClean="0">
                <a:solidFill>
                  <a:srgbClr val="0028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Expect the Extraordinary.</a:t>
            </a:r>
          </a:p>
        </p:txBody>
      </p:sp>
    </p:spTree>
    <p:extLst>
      <p:ext uri="{BB962C8B-B14F-4D97-AF65-F5344CB8AC3E}">
        <p14:creationId xmlns:p14="http://schemas.microsoft.com/office/powerpoint/2010/main" val="193428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- Dark Background">
    <p:bg bwMode="lt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 userDrawn="1"/>
        </p:nvSpPr>
        <p:spPr>
          <a:xfrm>
            <a:off x="4475163" y="6675438"/>
            <a:ext cx="333375" cy="152400"/>
          </a:xfrm>
          <a:prstGeom prst="rect">
            <a:avLst/>
          </a:prstGeom>
          <a:ln/>
        </p:spPr>
        <p:txBody>
          <a:bodyPr/>
          <a:lstStyle>
            <a:lvl1pPr>
              <a:defRPr sz="8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7D4609E-CED9-4162-A168-166DA204A8E9}" type="slidenum">
              <a:rPr lang="en-US" smtClean="0">
                <a:solidFill>
                  <a:srgbClr val="00CCFF">
                    <a:lumMod val="50000"/>
                  </a:srgb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srgbClr val="00CC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-836613"/>
            <a:ext cx="9144000" cy="6762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bg1"/>
            </a:solidFill>
          </a:ln>
          <a:effectLst>
            <a:outerShdw blurRad="63500" algn="tl" rotWithShape="0">
              <a:prstClr val="black">
                <a:alpha val="50000"/>
              </a:prstClr>
            </a:outerShdw>
          </a:effectLst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193A8C"/>
                </a:solidFill>
                <a:latin typeface="Arial"/>
              </a:rPr>
              <a:t>Dark Background Body Slide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Arial"/>
              </a:rPr>
              <a:t>This background is best for on-screen presentations only—the background shows up best on-screen but uses </a:t>
            </a:r>
            <a:br>
              <a:rPr lang="en-US" sz="1200" dirty="0">
                <a:solidFill>
                  <a:srgbClr val="FFFFFF"/>
                </a:solidFill>
                <a:latin typeface="Arial"/>
              </a:rPr>
            </a:br>
            <a:r>
              <a:rPr lang="en-US" sz="1200" dirty="0">
                <a:solidFill>
                  <a:srgbClr val="FFFFFF"/>
                </a:solidFill>
                <a:latin typeface="Arial"/>
              </a:rPr>
              <a:t>excessive toner if printing copies</a:t>
            </a:r>
          </a:p>
        </p:txBody>
      </p:sp>
      <p:cxnSp>
        <p:nvCxnSpPr>
          <p:cNvPr id="8" name="Straight Arrow Connector 7"/>
          <p:cNvCxnSpPr/>
          <p:nvPr userDrawn="1"/>
        </p:nvCxnSpPr>
        <p:spPr>
          <a:xfrm rot="10800000" flipV="1">
            <a:off x="9169400" y="6553200"/>
            <a:ext cx="546100" cy="12700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9436100" y="5811838"/>
            <a:ext cx="2476500" cy="10461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bg1"/>
            </a:solidFill>
          </a:ln>
          <a:effectLst>
            <a:outerShdw blurRad="63500" algn="tl" rotWithShape="0">
              <a:prstClr val="black">
                <a:alpha val="50000"/>
              </a:prstClr>
            </a:outerShdw>
          </a:effectLst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193A8C"/>
                </a:solidFill>
                <a:latin typeface="Arial"/>
              </a:rPr>
              <a:t>Use Caution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Arial"/>
              </a:rPr>
              <a:t>Make sure text/graphics do not overflow onto the Shaw logo and do not substitute the Shaw logo for another</a:t>
            </a:r>
          </a:p>
        </p:txBody>
      </p:sp>
      <p:pic>
        <p:nvPicPr>
          <p:cNvPr id="10" name="Picture 4" descr="\\Golden\dendfsroot\DenMktg_Proposals\_Admin\_CompanyInfo\Logos\Shaw_Logos\Shaw\ou-shaw_whit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113" y="6365875"/>
            <a:ext cx="373062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\\Golden\dendfsroot\DenMktg_Proposals\_Admin\_CompanyInfo\Logos\MiscCompLogos\CPE\7.24.07 FINAL Coastal_Planning_Logo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6340475"/>
            <a:ext cx="2952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66700" y="147144"/>
            <a:ext cx="8610600" cy="995855"/>
          </a:xfrm>
          <a:prstGeom prst="rect">
            <a:avLst/>
          </a:prstGeom>
          <a:effectLst>
            <a:outerShdw blurRad="63500" dist="12700" algn="tl" rotWithShape="0">
              <a:prstClr val="black">
                <a:alpha val="50000"/>
              </a:prstClr>
            </a:outerShdw>
          </a:effec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3200" b="1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66700" y="1310640"/>
            <a:ext cx="8587740" cy="4838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61323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DB1632-3DE6-4743-8F9F-B4463807363D}" type="datetime4">
              <a:rPr lang="en-US" smtClean="0"/>
              <a:pPr/>
              <a:t>September 17,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0">
                <a:solidFill>
                  <a:schemeClr val="bg1"/>
                </a:solidFill>
              </a:defRPr>
            </a:lvl1pPr>
          </a:lstStyle>
          <a:p>
            <a:r>
              <a:rPr lang="en-CA" dirty="0" smtClean="0"/>
              <a:t>Confidential. Not to be copied, distributed, or reproduced without prior approval. © 2018 APTIM - All rights reserved.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72F1BD-BD49-47BB-9861-EAA8DE0D32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27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773819"/>
            <a:ext cx="3886200" cy="440314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773819"/>
            <a:ext cx="3886200" cy="440314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A0C8BE-D427-48CD-9B49-7F998521F796}" type="datetime4">
              <a:rPr lang="en-US" smtClean="0"/>
              <a:pPr/>
              <a:t>September 17,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0">
                <a:solidFill>
                  <a:schemeClr val="bg1"/>
                </a:solidFill>
              </a:defRPr>
            </a:lvl1pPr>
          </a:lstStyle>
          <a:p>
            <a:r>
              <a:rPr lang="en-CA" dirty="0" smtClean="0"/>
              <a:t>Confidential. Not to be copied, distributed, or reproduced without prior approval. © 2018 APTIM - All rights reserved.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16656" y="6356355"/>
            <a:ext cx="29294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72F1BD-BD49-47BB-9861-EAA8DE0D32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35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983339-9C87-492B-8CA6-56341231E022}" type="datetime4">
              <a:rPr lang="en-US" smtClean="0"/>
              <a:pPr/>
              <a:t>September 17, 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0">
                <a:solidFill>
                  <a:schemeClr val="bg1"/>
                </a:solidFill>
              </a:defRPr>
            </a:lvl1pPr>
          </a:lstStyle>
          <a:p>
            <a:r>
              <a:rPr lang="en-CA" dirty="0" smtClean="0"/>
              <a:t>Confidential. Not to be copied, distributed, or reproduced without prior approval. © 2018 APTIM - All rights reserved.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72F1BD-BD49-47BB-9861-EAA8DE0D32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24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"/>
            <a:ext cx="9144000" cy="6246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n>
                <a:noFill/>
              </a:ln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20667B-3892-4B0A-ADE6-475043A53827}" type="datetime4">
              <a:rPr lang="en-US" smtClean="0"/>
              <a:pPr/>
              <a:t>September 17,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0">
                <a:solidFill>
                  <a:schemeClr val="bg1"/>
                </a:solidFill>
              </a:defRPr>
            </a:lvl1pPr>
          </a:lstStyle>
          <a:p>
            <a:r>
              <a:rPr lang="en-CA" dirty="0" smtClean="0"/>
              <a:t>Confidential. Not to be copied, distributed, or reproduced without prior approval. © 2018 APTIM - All rights reserved.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72F1BD-BD49-47BB-9861-EAA8DE0D32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40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70D9BE-ED6B-447E-9751-4B65067C124B}" type="datetime4">
              <a:rPr lang="en-US" smtClean="0"/>
              <a:pPr/>
              <a:t>September 17, 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0">
                <a:solidFill>
                  <a:schemeClr val="bg1"/>
                </a:solidFill>
              </a:defRPr>
            </a:lvl1pPr>
          </a:lstStyle>
          <a:p>
            <a:pPr>
              <a:tabLst>
                <a:tab pos="88106" algn="l"/>
              </a:tabLst>
            </a:pPr>
            <a:r>
              <a:rPr lang="en-CA" dirty="0" smtClean="0"/>
              <a:t>Confidential. Not to be copied, distributed, or reproduced without prior approval. © 2018 APTIM -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16656" y="6356355"/>
            <a:ext cx="292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72F1BD-BD49-47BB-9861-EAA8DE0D32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37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09743"/>
            <a:ext cx="7886700" cy="2852737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6C94C0-E746-4E9F-8982-FFB652CBCC43}" type="datetime4">
              <a:rPr lang="en-US" smtClean="0"/>
              <a:pPr/>
              <a:t>September 17,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0">
                <a:solidFill>
                  <a:schemeClr val="bg1"/>
                </a:solidFill>
              </a:defRPr>
            </a:lvl1pPr>
          </a:lstStyle>
          <a:p>
            <a:r>
              <a:rPr lang="en-CA" dirty="0" smtClean="0"/>
              <a:t>Confidential. Not to be copied, distributed, or reproduced without prior approval. © 2018 APTIM - All rights reserved.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72F1BD-BD49-47BB-9861-EAA8DE0D322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H="1" flipV="1">
            <a:off x="601145" y="6475999"/>
            <a:ext cx="577" cy="148475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76" y="6365098"/>
            <a:ext cx="396121" cy="34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9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09743"/>
            <a:ext cx="7886700" cy="2852737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0C5FA6-E864-488D-B65B-C73F8AC2113A}" type="datetime4">
              <a:rPr lang="en-US" smtClean="0"/>
              <a:pPr/>
              <a:t>September 17,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0">
                <a:solidFill>
                  <a:schemeClr val="bg1"/>
                </a:solidFill>
              </a:defRPr>
            </a:lvl1pPr>
          </a:lstStyle>
          <a:p>
            <a:r>
              <a:rPr lang="en-CA" dirty="0" smtClean="0"/>
              <a:t>Confidential. Not to be copied, distributed, or reproduced without prior approval. © 2018 APTIM - All rights reserved.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72F1BD-BD49-47BB-9861-EAA8DE0D322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 flipH="1" flipV="1">
            <a:off x="601145" y="6475999"/>
            <a:ext cx="577" cy="148475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76" y="6365098"/>
            <a:ext cx="396121" cy="34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6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9144000" cy="6241577"/>
          </a:xfrm>
          <a:pattFill prst="pct5">
            <a:fgClr>
              <a:prstClr val="black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09743"/>
            <a:ext cx="7886700" cy="2852737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0C5FA6-E864-488D-B65B-C73F8AC2113A}" type="datetime4">
              <a:rPr lang="en-US" smtClean="0"/>
              <a:pPr/>
              <a:t>September 17,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0">
                <a:solidFill>
                  <a:schemeClr val="bg1"/>
                </a:solidFill>
              </a:defRPr>
            </a:lvl1pPr>
          </a:lstStyle>
          <a:p>
            <a:r>
              <a:rPr lang="en-CA" dirty="0" smtClean="0"/>
              <a:t>Confidential. Not to be copied, distributed, or reproduced without prior approval. © 2018 APTIM - All rights reserved.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72F1BD-BD49-47BB-9861-EAA8DE0D32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64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" y="6244994"/>
            <a:ext cx="9143999" cy="61301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76" y="6365098"/>
            <a:ext cx="396121" cy="34270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68870"/>
            <a:ext cx="7886700" cy="132556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777497"/>
            <a:ext cx="78867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503" y="6356355"/>
            <a:ext cx="70170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56ADEDB-832D-4B57-9831-42E80927C4E1}" type="datetime4">
              <a:rPr lang="en-US" smtClean="0"/>
              <a:pPr/>
              <a:t>September 17,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3042" y="6356355"/>
            <a:ext cx="49672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tabLst>
                <a:tab pos="88106" algn="l"/>
              </a:tabLst>
            </a:pPr>
            <a:r>
              <a:rPr lang="en-CA" dirty="0" smtClean="0"/>
              <a:t>Confidential. Not to be copied, distributed, or reproduced without prior approval. © 2018 APTIM -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6655" y="6356355"/>
            <a:ext cx="284489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7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72F1BD-BD49-47BB-9861-EAA8DE0D322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H="1" flipV="1">
            <a:off x="601145" y="6475999"/>
            <a:ext cx="577" cy="148475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981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6" r:id="rId5"/>
    <p:sldLayoutId id="2147483661" r:id="rId6"/>
    <p:sldLayoutId id="2147483651" r:id="rId7"/>
    <p:sldLayoutId id="2147483662" r:id="rId8"/>
    <p:sldLayoutId id="2147483663" r:id="rId9"/>
    <p:sldLayoutId id="2147483658" r:id="rId10"/>
    <p:sldLayoutId id="2147483659" r:id="rId11"/>
    <p:sldLayoutId id="2147483660" r:id="rId12"/>
    <p:sldLayoutId id="2147483664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 cap="all" baseline="0">
          <a:solidFill>
            <a:srgbClr val="5B667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87338" indent="-287338" algn="l" defTabSz="685800" rtl="0" eaLnBrk="1" latinLnBrk="0" hangingPunct="1">
        <a:lnSpc>
          <a:spcPct val="90000"/>
        </a:lnSpc>
        <a:spcBef>
          <a:spcPts val="750"/>
        </a:spcBef>
        <a:buClr>
          <a:schemeClr val="accent2"/>
        </a:buClr>
        <a:buSzPct val="80000"/>
        <a:buFont typeface="Arial" panose="020B0604020202020204" pitchFamily="34" charset="0"/>
        <a:buChar char="►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60375" indent="-173038" algn="l" defTabSz="685800" rtl="0" eaLnBrk="1" latinLnBrk="0" hangingPunct="1">
        <a:lnSpc>
          <a:spcPct val="90000"/>
        </a:lnSpc>
        <a:spcBef>
          <a:spcPts val="375"/>
        </a:spcBef>
        <a:buClr>
          <a:schemeClr val="accent2"/>
        </a:buClr>
        <a:buSzPct val="100000"/>
        <a:buFont typeface="Arial" panose="020B0604020202020204" pitchFamily="34" charset="0"/>
        <a:buChar char="˃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27063" indent="-166688" algn="l" defTabSz="685800" rtl="0" eaLnBrk="1" latinLnBrk="0" hangingPunct="1">
        <a:lnSpc>
          <a:spcPct val="90000"/>
        </a:lnSpc>
        <a:spcBef>
          <a:spcPts val="375"/>
        </a:spcBef>
        <a:buClr>
          <a:schemeClr val="accent2"/>
        </a:buClr>
        <a:buFont typeface="Arial" panose="020B0604020202020204" pitchFamily="34" charset="0"/>
        <a:buChar char="–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00100" indent="-173038" algn="l" defTabSz="685800" rtl="0" eaLnBrk="1" latinLnBrk="0" hangingPunct="1">
        <a:lnSpc>
          <a:spcPct val="90000"/>
        </a:lnSpc>
        <a:spcBef>
          <a:spcPts val="375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74725" indent="-174625" algn="l" defTabSz="685800" rtl="0" eaLnBrk="1" latinLnBrk="0" hangingPunct="1">
        <a:lnSpc>
          <a:spcPct val="90000"/>
        </a:lnSpc>
        <a:spcBef>
          <a:spcPts val="375"/>
        </a:spcBef>
        <a:buClr>
          <a:schemeClr val="accent2"/>
        </a:buClr>
        <a:buFont typeface="Wingdings" panose="05000000000000000000" pitchFamily="2" charset="2"/>
        <a:buChar char="§"/>
        <a:defRPr sz="12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0788" y="3256933"/>
            <a:ext cx="7886700" cy="1365435"/>
          </a:xfrm>
        </p:spPr>
        <p:txBody>
          <a:bodyPr>
            <a:normAutofit/>
          </a:bodyPr>
          <a:lstStyle/>
          <a:p>
            <a:r>
              <a:rPr lang="en-US" dirty="0" smtClean="0"/>
              <a:t>                                                                             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158" y="2296324"/>
            <a:ext cx="1813560" cy="1822704"/>
          </a:xfrm>
          <a:prstGeom prst="rect">
            <a:avLst/>
          </a:prstGeom>
        </p:spPr>
      </p:pic>
      <p:sp>
        <p:nvSpPr>
          <p:cNvPr id="5" name="Title 7"/>
          <p:cNvSpPr txBox="1">
            <a:spLocks/>
          </p:cNvSpPr>
          <p:nvPr/>
        </p:nvSpPr>
        <p:spPr>
          <a:xfrm>
            <a:off x="535206" y="522046"/>
            <a:ext cx="8123464" cy="1365435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rgbClr val="5B667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2019 beach assessment update:</a:t>
            </a:r>
          </a:p>
          <a:p>
            <a:r>
              <a:rPr lang="en-US" dirty="0" smtClean="0"/>
              <a:t>Town of Southern Shores, NC</a:t>
            </a:r>
            <a:endParaRPr lang="en-US" dirty="0"/>
          </a:p>
        </p:txBody>
      </p:sp>
      <p:sp>
        <p:nvSpPr>
          <p:cNvPr id="7" name="Subtitle 3"/>
          <p:cNvSpPr>
            <a:spLocks noGrp="1"/>
          </p:cNvSpPr>
          <p:nvPr>
            <p:ph type="subTitle" idx="1"/>
          </p:nvPr>
        </p:nvSpPr>
        <p:spPr>
          <a:xfrm>
            <a:off x="628650" y="4624444"/>
            <a:ext cx="7372350" cy="1224814"/>
          </a:xfrm>
        </p:spPr>
        <p:txBody>
          <a:bodyPr>
            <a:normAutofit/>
          </a:bodyPr>
          <a:lstStyle/>
          <a:p>
            <a:r>
              <a:rPr lang="en-US" dirty="0" smtClean="0"/>
              <a:t>Ken Willson</a:t>
            </a:r>
          </a:p>
          <a:p>
            <a:r>
              <a:rPr lang="en-US" dirty="0" smtClean="0"/>
              <a:t>Program Manager</a:t>
            </a:r>
          </a:p>
          <a:p>
            <a:r>
              <a:rPr lang="en-US" dirty="0" smtClean="0"/>
              <a:t>Wilmington, North Carolina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30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0572F1BD-BD49-47BB-9861-EAA8DE0D322C}" type="slidenum">
              <a:rPr lang="en-US" smtClean="0">
                <a:solidFill>
                  <a:schemeClr val="bg1"/>
                </a:solidFill>
              </a:rPr>
              <a:pPr algn="l"/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7"/>
          <p:cNvSpPr txBox="1">
            <a:spLocks/>
          </p:cNvSpPr>
          <p:nvPr/>
        </p:nvSpPr>
        <p:spPr>
          <a:xfrm>
            <a:off x="628650" y="-21336"/>
            <a:ext cx="7886700" cy="132556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rgbClr val="5B667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Project extent / project volume: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7" t="5208" r="3989" b="23699"/>
          <a:stretch/>
        </p:blipFill>
        <p:spPr bwMode="auto">
          <a:xfrm>
            <a:off x="171430" y="1304227"/>
            <a:ext cx="8790466" cy="4480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0099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0572F1BD-BD49-47BB-9861-EAA8DE0D322C}" type="slidenum">
              <a:rPr lang="en-US" smtClean="0">
                <a:solidFill>
                  <a:schemeClr val="bg1"/>
                </a:solidFill>
              </a:rPr>
              <a:pPr algn="l"/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Content Placeholder 8"/>
          <p:cNvSpPr>
            <a:spLocks noGrp="1"/>
          </p:cNvSpPr>
          <p:nvPr>
            <p:ph idx="1"/>
          </p:nvPr>
        </p:nvSpPr>
        <p:spPr>
          <a:xfrm>
            <a:off x="623313" y="1267557"/>
            <a:ext cx="8132760" cy="4351338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</a:pPr>
            <a:r>
              <a:rPr lang="en-US" i="1" dirty="0" smtClean="0"/>
              <a:t>Option 1:  Design to 846 cy/lf. and 3 cy/lf erosions rate = 828,400 cy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</a:pPr>
            <a:r>
              <a:rPr lang="en-US" i="1" dirty="0" smtClean="0"/>
              <a:t>Option 3:  Design to 858 cy/lf. and 3 cy/lf erosion rate = 1,025,800 cy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</a:pPr>
            <a:endParaRPr lang="en-US" i="1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itle 7"/>
          <p:cNvSpPr txBox="1">
            <a:spLocks/>
          </p:cNvSpPr>
          <p:nvPr/>
        </p:nvSpPr>
        <p:spPr>
          <a:xfrm>
            <a:off x="628650" y="-21336"/>
            <a:ext cx="7886700" cy="132556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rgbClr val="5B667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 smtClean="0"/>
              <a:t>Updated project volume: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05"/>
          <a:stretch/>
        </p:blipFill>
        <p:spPr>
          <a:xfrm>
            <a:off x="928255" y="2351915"/>
            <a:ext cx="7342909" cy="382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4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Storm Damage Reduction Project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 rot="16200000">
            <a:off x="3276601" y="-1981199"/>
            <a:ext cx="2590800" cy="9144003"/>
          </a:xfrm>
          <a:prstGeom prst="rect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2167496" y="3280623"/>
            <a:ext cx="7296530" cy="1900980"/>
          </a:xfrm>
          <a:custGeom>
            <a:avLst/>
            <a:gdLst>
              <a:gd name="connsiteX0" fmla="*/ 6816248 w 7296530"/>
              <a:gd name="connsiteY0" fmla="*/ 270031 h 1900980"/>
              <a:gd name="connsiteX1" fmla="*/ 6505164 w 7296530"/>
              <a:gd name="connsiteY1" fmla="*/ 260604 h 1900980"/>
              <a:gd name="connsiteX2" fmla="*/ 6278920 w 7296530"/>
              <a:gd name="connsiteY2" fmla="*/ 204043 h 1900980"/>
              <a:gd name="connsiteX3" fmla="*/ 6005543 w 7296530"/>
              <a:gd name="connsiteY3" fmla="*/ 270031 h 1900980"/>
              <a:gd name="connsiteX4" fmla="*/ 5760446 w 7296530"/>
              <a:gd name="connsiteY4" fmla="*/ 232323 h 1900980"/>
              <a:gd name="connsiteX5" fmla="*/ 5487069 w 7296530"/>
              <a:gd name="connsiteY5" fmla="*/ 251177 h 1900980"/>
              <a:gd name="connsiteX6" fmla="*/ 5289106 w 7296530"/>
              <a:gd name="connsiteY6" fmla="*/ 232323 h 1900980"/>
              <a:gd name="connsiteX7" fmla="*/ 5185411 w 7296530"/>
              <a:gd name="connsiteY7" fmla="*/ 260604 h 1900980"/>
              <a:gd name="connsiteX8" fmla="*/ 5025156 w 7296530"/>
              <a:gd name="connsiteY8" fmla="*/ 175763 h 1900980"/>
              <a:gd name="connsiteX9" fmla="*/ 4855473 w 7296530"/>
              <a:gd name="connsiteY9" fmla="*/ 175763 h 1900980"/>
              <a:gd name="connsiteX10" fmla="*/ 4742351 w 7296530"/>
              <a:gd name="connsiteY10" fmla="*/ 128628 h 1900980"/>
              <a:gd name="connsiteX11" fmla="*/ 4610376 w 7296530"/>
              <a:gd name="connsiteY11" fmla="*/ 175763 h 1900980"/>
              <a:gd name="connsiteX12" fmla="*/ 4534962 w 7296530"/>
              <a:gd name="connsiteY12" fmla="*/ 241750 h 1900980"/>
              <a:gd name="connsiteX13" fmla="*/ 4280438 w 7296530"/>
              <a:gd name="connsiteY13" fmla="*/ 222897 h 1900980"/>
              <a:gd name="connsiteX14" fmla="*/ 4157890 w 7296530"/>
              <a:gd name="connsiteY14" fmla="*/ 119202 h 1900980"/>
              <a:gd name="connsiteX15" fmla="*/ 4054195 w 7296530"/>
              <a:gd name="connsiteY15" fmla="*/ 43787 h 1900980"/>
              <a:gd name="connsiteX16" fmla="*/ 3941073 w 7296530"/>
              <a:gd name="connsiteY16" fmla="*/ 81494 h 1900980"/>
              <a:gd name="connsiteX17" fmla="*/ 4044768 w 7296530"/>
              <a:gd name="connsiteY17" fmla="*/ 138055 h 1900980"/>
              <a:gd name="connsiteX18" fmla="*/ 3988207 w 7296530"/>
              <a:gd name="connsiteY18" fmla="*/ 241750 h 1900980"/>
              <a:gd name="connsiteX19" fmla="*/ 3620562 w 7296530"/>
              <a:gd name="connsiteY19" fmla="*/ 260604 h 1900980"/>
              <a:gd name="connsiteX20" fmla="*/ 2574186 w 7296530"/>
              <a:gd name="connsiteY20" fmla="*/ 251177 h 1900980"/>
              <a:gd name="connsiteX21" fmla="*/ 2112273 w 7296530"/>
              <a:gd name="connsiteY21" fmla="*/ 222897 h 1900980"/>
              <a:gd name="connsiteX22" fmla="*/ 2055712 w 7296530"/>
              <a:gd name="connsiteY22" fmla="*/ 138055 h 1900980"/>
              <a:gd name="connsiteX23" fmla="*/ 1914310 w 7296530"/>
              <a:gd name="connsiteY23" fmla="*/ 119202 h 1900980"/>
              <a:gd name="connsiteX24" fmla="*/ 1970871 w 7296530"/>
              <a:gd name="connsiteY24" fmla="*/ 175763 h 1900980"/>
              <a:gd name="connsiteX25" fmla="*/ 1933164 w 7296530"/>
              <a:gd name="connsiteY25" fmla="*/ 232323 h 1900980"/>
              <a:gd name="connsiteX26" fmla="*/ 1640933 w 7296530"/>
              <a:gd name="connsiteY26" fmla="*/ 241750 h 1900980"/>
              <a:gd name="connsiteX27" fmla="*/ 1245007 w 7296530"/>
              <a:gd name="connsiteY27" fmla="*/ 241750 h 1900980"/>
              <a:gd name="connsiteX28" fmla="*/ 971630 w 7296530"/>
              <a:gd name="connsiteY28" fmla="*/ 241750 h 1900980"/>
              <a:gd name="connsiteX29" fmla="*/ 735960 w 7296530"/>
              <a:gd name="connsiteY29" fmla="*/ 175763 h 1900980"/>
              <a:gd name="connsiteX30" fmla="*/ 453156 w 7296530"/>
              <a:gd name="connsiteY30" fmla="*/ 109775 h 1900980"/>
              <a:gd name="connsiteX31" fmla="*/ 490863 w 7296530"/>
              <a:gd name="connsiteY31" fmla="*/ 1806600 h 1900980"/>
              <a:gd name="connsiteX32" fmla="*/ 6816248 w 7296530"/>
              <a:gd name="connsiteY32" fmla="*/ 1533222 h 1900980"/>
              <a:gd name="connsiteX33" fmla="*/ 6816248 w 7296530"/>
              <a:gd name="connsiteY33" fmla="*/ 270031 h 1900980"/>
              <a:gd name="connsiteX0" fmla="*/ 6816248 w 7296530"/>
              <a:gd name="connsiteY0" fmla="*/ 270031 h 1900980"/>
              <a:gd name="connsiteX1" fmla="*/ 6505164 w 7296530"/>
              <a:gd name="connsiteY1" fmla="*/ 260604 h 1900980"/>
              <a:gd name="connsiteX2" fmla="*/ 6278920 w 7296530"/>
              <a:gd name="connsiteY2" fmla="*/ 204043 h 1900980"/>
              <a:gd name="connsiteX3" fmla="*/ 6005543 w 7296530"/>
              <a:gd name="connsiteY3" fmla="*/ 270031 h 1900980"/>
              <a:gd name="connsiteX4" fmla="*/ 5760446 w 7296530"/>
              <a:gd name="connsiteY4" fmla="*/ 232323 h 1900980"/>
              <a:gd name="connsiteX5" fmla="*/ 5487069 w 7296530"/>
              <a:gd name="connsiteY5" fmla="*/ 251177 h 1900980"/>
              <a:gd name="connsiteX6" fmla="*/ 5289106 w 7296530"/>
              <a:gd name="connsiteY6" fmla="*/ 232323 h 1900980"/>
              <a:gd name="connsiteX7" fmla="*/ 5185411 w 7296530"/>
              <a:gd name="connsiteY7" fmla="*/ 260604 h 1900980"/>
              <a:gd name="connsiteX8" fmla="*/ 5025156 w 7296530"/>
              <a:gd name="connsiteY8" fmla="*/ 175763 h 1900980"/>
              <a:gd name="connsiteX9" fmla="*/ 4855473 w 7296530"/>
              <a:gd name="connsiteY9" fmla="*/ 175763 h 1900980"/>
              <a:gd name="connsiteX10" fmla="*/ 4742351 w 7296530"/>
              <a:gd name="connsiteY10" fmla="*/ 128628 h 1900980"/>
              <a:gd name="connsiteX11" fmla="*/ 4610376 w 7296530"/>
              <a:gd name="connsiteY11" fmla="*/ 175763 h 1900980"/>
              <a:gd name="connsiteX12" fmla="*/ 4534962 w 7296530"/>
              <a:gd name="connsiteY12" fmla="*/ 241750 h 1900980"/>
              <a:gd name="connsiteX13" fmla="*/ 4280438 w 7296530"/>
              <a:gd name="connsiteY13" fmla="*/ 222897 h 1900980"/>
              <a:gd name="connsiteX14" fmla="*/ 4157890 w 7296530"/>
              <a:gd name="connsiteY14" fmla="*/ 119202 h 1900980"/>
              <a:gd name="connsiteX15" fmla="*/ 4054195 w 7296530"/>
              <a:gd name="connsiteY15" fmla="*/ 43787 h 1900980"/>
              <a:gd name="connsiteX16" fmla="*/ 3941073 w 7296530"/>
              <a:gd name="connsiteY16" fmla="*/ 81494 h 1900980"/>
              <a:gd name="connsiteX17" fmla="*/ 4044768 w 7296530"/>
              <a:gd name="connsiteY17" fmla="*/ 138055 h 1900980"/>
              <a:gd name="connsiteX18" fmla="*/ 3988207 w 7296530"/>
              <a:gd name="connsiteY18" fmla="*/ 241750 h 1900980"/>
              <a:gd name="connsiteX19" fmla="*/ 3620562 w 7296530"/>
              <a:gd name="connsiteY19" fmla="*/ 260604 h 1900980"/>
              <a:gd name="connsiteX20" fmla="*/ 2574186 w 7296530"/>
              <a:gd name="connsiteY20" fmla="*/ 251177 h 1900980"/>
              <a:gd name="connsiteX21" fmla="*/ 2168834 w 7296530"/>
              <a:gd name="connsiteY21" fmla="*/ 222897 h 1900980"/>
              <a:gd name="connsiteX22" fmla="*/ 2055712 w 7296530"/>
              <a:gd name="connsiteY22" fmla="*/ 138055 h 1900980"/>
              <a:gd name="connsiteX23" fmla="*/ 1914310 w 7296530"/>
              <a:gd name="connsiteY23" fmla="*/ 119202 h 1900980"/>
              <a:gd name="connsiteX24" fmla="*/ 1970871 w 7296530"/>
              <a:gd name="connsiteY24" fmla="*/ 175763 h 1900980"/>
              <a:gd name="connsiteX25" fmla="*/ 1933164 w 7296530"/>
              <a:gd name="connsiteY25" fmla="*/ 232323 h 1900980"/>
              <a:gd name="connsiteX26" fmla="*/ 1640933 w 7296530"/>
              <a:gd name="connsiteY26" fmla="*/ 241750 h 1900980"/>
              <a:gd name="connsiteX27" fmla="*/ 1245007 w 7296530"/>
              <a:gd name="connsiteY27" fmla="*/ 241750 h 1900980"/>
              <a:gd name="connsiteX28" fmla="*/ 971630 w 7296530"/>
              <a:gd name="connsiteY28" fmla="*/ 241750 h 1900980"/>
              <a:gd name="connsiteX29" fmla="*/ 735960 w 7296530"/>
              <a:gd name="connsiteY29" fmla="*/ 175763 h 1900980"/>
              <a:gd name="connsiteX30" fmla="*/ 453156 w 7296530"/>
              <a:gd name="connsiteY30" fmla="*/ 109775 h 1900980"/>
              <a:gd name="connsiteX31" fmla="*/ 490863 w 7296530"/>
              <a:gd name="connsiteY31" fmla="*/ 1806600 h 1900980"/>
              <a:gd name="connsiteX32" fmla="*/ 6816248 w 7296530"/>
              <a:gd name="connsiteY32" fmla="*/ 1533222 h 1900980"/>
              <a:gd name="connsiteX33" fmla="*/ 6816248 w 7296530"/>
              <a:gd name="connsiteY33" fmla="*/ 270031 h 1900980"/>
              <a:gd name="connsiteX0" fmla="*/ 6816248 w 7296530"/>
              <a:gd name="connsiteY0" fmla="*/ 270031 h 1900980"/>
              <a:gd name="connsiteX1" fmla="*/ 6505164 w 7296530"/>
              <a:gd name="connsiteY1" fmla="*/ 260604 h 1900980"/>
              <a:gd name="connsiteX2" fmla="*/ 6278920 w 7296530"/>
              <a:gd name="connsiteY2" fmla="*/ 204043 h 1900980"/>
              <a:gd name="connsiteX3" fmla="*/ 6005543 w 7296530"/>
              <a:gd name="connsiteY3" fmla="*/ 270031 h 1900980"/>
              <a:gd name="connsiteX4" fmla="*/ 5760446 w 7296530"/>
              <a:gd name="connsiteY4" fmla="*/ 232323 h 1900980"/>
              <a:gd name="connsiteX5" fmla="*/ 5487069 w 7296530"/>
              <a:gd name="connsiteY5" fmla="*/ 251177 h 1900980"/>
              <a:gd name="connsiteX6" fmla="*/ 5289106 w 7296530"/>
              <a:gd name="connsiteY6" fmla="*/ 232323 h 1900980"/>
              <a:gd name="connsiteX7" fmla="*/ 5185411 w 7296530"/>
              <a:gd name="connsiteY7" fmla="*/ 260604 h 1900980"/>
              <a:gd name="connsiteX8" fmla="*/ 5025156 w 7296530"/>
              <a:gd name="connsiteY8" fmla="*/ 175763 h 1900980"/>
              <a:gd name="connsiteX9" fmla="*/ 4855473 w 7296530"/>
              <a:gd name="connsiteY9" fmla="*/ 175763 h 1900980"/>
              <a:gd name="connsiteX10" fmla="*/ 4742351 w 7296530"/>
              <a:gd name="connsiteY10" fmla="*/ 128628 h 1900980"/>
              <a:gd name="connsiteX11" fmla="*/ 4610376 w 7296530"/>
              <a:gd name="connsiteY11" fmla="*/ 175763 h 1900980"/>
              <a:gd name="connsiteX12" fmla="*/ 4534962 w 7296530"/>
              <a:gd name="connsiteY12" fmla="*/ 241750 h 1900980"/>
              <a:gd name="connsiteX13" fmla="*/ 4280438 w 7296530"/>
              <a:gd name="connsiteY13" fmla="*/ 222897 h 1900980"/>
              <a:gd name="connsiteX14" fmla="*/ 4157890 w 7296530"/>
              <a:gd name="connsiteY14" fmla="*/ 119202 h 1900980"/>
              <a:gd name="connsiteX15" fmla="*/ 4054195 w 7296530"/>
              <a:gd name="connsiteY15" fmla="*/ 43787 h 1900980"/>
              <a:gd name="connsiteX16" fmla="*/ 3941073 w 7296530"/>
              <a:gd name="connsiteY16" fmla="*/ 81494 h 1900980"/>
              <a:gd name="connsiteX17" fmla="*/ 4044768 w 7296530"/>
              <a:gd name="connsiteY17" fmla="*/ 138055 h 1900980"/>
              <a:gd name="connsiteX18" fmla="*/ 3988207 w 7296530"/>
              <a:gd name="connsiteY18" fmla="*/ 241750 h 1900980"/>
              <a:gd name="connsiteX19" fmla="*/ 3620562 w 7296530"/>
              <a:gd name="connsiteY19" fmla="*/ 260604 h 1900980"/>
              <a:gd name="connsiteX20" fmla="*/ 2574186 w 7296530"/>
              <a:gd name="connsiteY20" fmla="*/ 251177 h 1900980"/>
              <a:gd name="connsiteX21" fmla="*/ 2168834 w 7296530"/>
              <a:gd name="connsiteY21" fmla="*/ 222897 h 1900980"/>
              <a:gd name="connsiteX22" fmla="*/ 2074566 w 7296530"/>
              <a:gd name="connsiteY22" fmla="*/ 81494 h 1900980"/>
              <a:gd name="connsiteX23" fmla="*/ 1914310 w 7296530"/>
              <a:gd name="connsiteY23" fmla="*/ 119202 h 1900980"/>
              <a:gd name="connsiteX24" fmla="*/ 1970871 w 7296530"/>
              <a:gd name="connsiteY24" fmla="*/ 175763 h 1900980"/>
              <a:gd name="connsiteX25" fmla="*/ 1933164 w 7296530"/>
              <a:gd name="connsiteY25" fmla="*/ 232323 h 1900980"/>
              <a:gd name="connsiteX26" fmla="*/ 1640933 w 7296530"/>
              <a:gd name="connsiteY26" fmla="*/ 241750 h 1900980"/>
              <a:gd name="connsiteX27" fmla="*/ 1245007 w 7296530"/>
              <a:gd name="connsiteY27" fmla="*/ 241750 h 1900980"/>
              <a:gd name="connsiteX28" fmla="*/ 971630 w 7296530"/>
              <a:gd name="connsiteY28" fmla="*/ 241750 h 1900980"/>
              <a:gd name="connsiteX29" fmla="*/ 735960 w 7296530"/>
              <a:gd name="connsiteY29" fmla="*/ 175763 h 1900980"/>
              <a:gd name="connsiteX30" fmla="*/ 453156 w 7296530"/>
              <a:gd name="connsiteY30" fmla="*/ 109775 h 1900980"/>
              <a:gd name="connsiteX31" fmla="*/ 490863 w 7296530"/>
              <a:gd name="connsiteY31" fmla="*/ 1806600 h 1900980"/>
              <a:gd name="connsiteX32" fmla="*/ 6816248 w 7296530"/>
              <a:gd name="connsiteY32" fmla="*/ 1533222 h 1900980"/>
              <a:gd name="connsiteX33" fmla="*/ 6816248 w 7296530"/>
              <a:gd name="connsiteY33" fmla="*/ 270031 h 1900980"/>
              <a:gd name="connsiteX0" fmla="*/ 6816248 w 7296530"/>
              <a:gd name="connsiteY0" fmla="*/ 270031 h 1900980"/>
              <a:gd name="connsiteX1" fmla="*/ 6505164 w 7296530"/>
              <a:gd name="connsiteY1" fmla="*/ 260604 h 1900980"/>
              <a:gd name="connsiteX2" fmla="*/ 6278920 w 7296530"/>
              <a:gd name="connsiteY2" fmla="*/ 204043 h 1900980"/>
              <a:gd name="connsiteX3" fmla="*/ 6005543 w 7296530"/>
              <a:gd name="connsiteY3" fmla="*/ 270031 h 1900980"/>
              <a:gd name="connsiteX4" fmla="*/ 5760446 w 7296530"/>
              <a:gd name="connsiteY4" fmla="*/ 232323 h 1900980"/>
              <a:gd name="connsiteX5" fmla="*/ 5487069 w 7296530"/>
              <a:gd name="connsiteY5" fmla="*/ 251177 h 1900980"/>
              <a:gd name="connsiteX6" fmla="*/ 5289106 w 7296530"/>
              <a:gd name="connsiteY6" fmla="*/ 232323 h 1900980"/>
              <a:gd name="connsiteX7" fmla="*/ 5185411 w 7296530"/>
              <a:gd name="connsiteY7" fmla="*/ 260604 h 1900980"/>
              <a:gd name="connsiteX8" fmla="*/ 5025156 w 7296530"/>
              <a:gd name="connsiteY8" fmla="*/ 175763 h 1900980"/>
              <a:gd name="connsiteX9" fmla="*/ 4855473 w 7296530"/>
              <a:gd name="connsiteY9" fmla="*/ 175763 h 1900980"/>
              <a:gd name="connsiteX10" fmla="*/ 4742351 w 7296530"/>
              <a:gd name="connsiteY10" fmla="*/ 128628 h 1900980"/>
              <a:gd name="connsiteX11" fmla="*/ 4610376 w 7296530"/>
              <a:gd name="connsiteY11" fmla="*/ 175763 h 1900980"/>
              <a:gd name="connsiteX12" fmla="*/ 4534962 w 7296530"/>
              <a:gd name="connsiteY12" fmla="*/ 241750 h 1900980"/>
              <a:gd name="connsiteX13" fmla="*/ 4280438 w 7296530"/>
              <a:gd name="connsiteY13" fmla="*/ 222897 h 1900980"/>
              <a:gd name="connsiteX14" fmla="*/ 4157890 w 7296530"/>
              <a:gd name="connsiteY14" fmla="*/ 119202 h 1900980"/>
              <a:gd name="connsiteX15" fmla="*/ 4054195 w 7296530"/>
              <a:gd name="connsiteY15" fmla="*/ 43787 h 1900980"/>
              <a:gd name="connsiteX16" fmla="*/ 3941073 w 7296530"/>
              <a:gd name="connsiteY16" fmla="*/ 81494 h 1900980"/>
              <a:gd name="connsiteX17" fmla="*/ 4044768 w 7296530"/>
              <a:gd name="connsiteY17" fmla="*/ 138055 h 1900980"/>
              <a:gd name="connsiteX18" fmla="*/ 3988207 w 7296530"/>
              <a:gd name="connsiteY18" fmla="*/ 241750 h 1900980"/>
              <a:gd name="connsiteX19" fmla="*/ 3620562 w 7296530"/>
              <a:gd name="connsiteY19" fmla="*/ 260604 h 1900980"/>
              <a:gd name="connsiteX20" fmla="*/ 2574186 w 7296530"/>
              <a:gd name="connsiteY20" fmla="*/ 251177 h 1900980"/>
              <a:gd name="connsiteX21" fmla="*/ 2168834 w 7296530"/>
              <a:gd name="connsiteY21" fmla="*/ 222897 h 1900980"/>
              <a:gd name="connsiteX22" fmla="*/ 2036858 w 7296530"/>
              <a:gd name="connsiteY22" fmla="*/ 138055 h 1900980"/>
              <a:gd name="connsiteX23" fmla="*/ 1914310 w 7296530"/>
              <a:gd name="connsiteY23" fmla="*/ 119202 h 1900980"/>
              <a:gd name="connsiteX24" fmla="*/ 1970871 w 7296530"/>
              <a:gd name="connsiteY24" fmla="*/ 175763 h 1900980"/>
              <a:gd name="connsiteX25" fmla="*/ 1933164 w 7296530"/>
              <a:gd name="connsiteY25" fmla="*/ 232323 h 1900980"/>
              <a:gd name="connsiteX26" fmla="*/ 1640933 w 7296530"/>
              <a:gd name="connsiteY26" fmla="*/ 241750 h 1900980"/>
              <a:gd name="connsiteX27" fmla="*/ 1245007 w 7296530"/>
              <a:gd name="connsiteY27" fmla="*/ 241750 h 1900980"/>
              <a:gd name="connsiteX28" fmla="*/ 971630 w 7296530"/>
              <a:gd name="connsiteY28" fmla="*/ 241750 h 1900980"/>
              <a:gd name="connsiteX29" fmla="*/ 735960 w 7296530"/>
              <a:gd name="connsiteY29" fmla="*/ 175763 h 1900980"/>
              <a:gd name="connsiteX30" fmla="*/ 453156 w 7296530"/>
              <a:gd name="connsiteY30" fmla="*/ 109775 h 1900980"/>
              <a:gd name="connsiteX31" fmla="*/ 490863 w 7296530"/>
              <a:gd name="connsiteY31" fmla="*/ 1806600 h 1900980"/>
              <a:gd name="connsiteX32" fmla="*/ 6816248 w 7296530"/>
              <a:gd name="connsiteY32" fmla="*/ 1533222 h 1900980"/>
              <a:gd name="connsiteX33" fmla="*/ 6816248 w 7296530"/>
              <a:gd name="connsiteY33" fmla="*/ 270031 h 1900980"/>
              <a:gd name="connsiteX0" fmla="*/ 6816248 w 7296530"/>
              <a:gd name="connsiteY0" fmla="*/ 270031 h 1900980"/>
              <a:gd name="connsiteX1" fmla="*/ 6505164 w 7296530"/>
              <a:gd name="connsiteY1" fmla="*/ 260604 h 1900980"/>
              <a:gd name="connsiteX2" fmla="*/ 6278920 w 7296530"/>
              <a:gd name="connsiteY2" fmla="*/ 204043 h 1900980"/>
              <a:gd name="connsiteX3" fmla="*/ 6005543 w 7296530"/>
              <a:gd name="connsiteY3" fmla="*/ 270031 h 1900980"/>
              <a:gd name="connsiteX4" fmla="*/ 5760446 w 7296530"/>
              <a:gd name="connsiteY4" fmla="*/ 232323 h 1900980"/>
              <a:gd name="connsiteX5" fmla="*/ 5487069 w 7296530"/>
              <a:gd name="connsiteY5" fmla="*/ 251177 h 1900980"/>
              <a:gd name="connsiteX6" fmla="*/ 5289106 w 7296530"/>
              <a:gd name="connsiteY6" fmla="*/ 232323 h 1900980"/>
              <a:gd name="connsiteX7" fmla="*/ 5185411 w 7296530"/>
              <a:gd name="connsiteY7" fmla="*/ 260604 h 1900980"/>
              <a:gd name="connsiteX8" fmla="*/ 5025156 w 7296530"/>
              <a:gd name="connsiteY8" fmla="*/ 175763 h 1900980"/>
              <a:gd name="connsiteX9" fmla="*/ 4855473 w 7296530"/>
              <a:gd name="connsiteY9" fmla="*/ 175763 h 1900980"/>
              <a:gd name="connsiteX10" fmla="*/ 4742351 w 7296530"/>
              <a:gd name="connsiteY10" fmla="*/ 128628 h 1900980"/>
              <a:gd name="connsiteX11" fmla="*/ 4610376 w 7296530"/>
              <a:gd name="connsiteY11" fmla="*/ 175763 h 1900980"/>
              <a:gd name="connsiteX12" fmla="*/ 4534962 w 7296530"/>
              <a:gd name="connsiteY12" fmla="*/ 241750 h 1900980"/>
              <a:gd name="connsiteX13" fmla="*/ 4280438 w 7296530"/>
              <a:gd name="connsiteY13" fmla="*/ 222897 h 1900980"/>
              <a:gd name="connsiteX14" fmla="*/ 4157890 w 7296530"/>
              <a:gd name="connsiteY14" fmla="*/ 119202 h 1900980"/>
              <a:gd name="connsiteX15" fmla="*/ 4054195 w 7296530"/>
              <a:gd name="connsiteY15" fmla="*/ 43787 h 1900980"/>
              <a:gd name="connsiteX16" fmla="*/ 3941073 w 7296530"/>
              <a:gd name="connsiteY16" fmla="*/ 81494 h 1900980"/>
              <a:gd name="connsiteX17" fmla="*/ 4044768 w 7296530"/>
              <a:gd name="connsiteY17" fmla="*/ 138055 h 1900980"/>
              <a:gd name="connsiteX18" fmla="*/ 3988207 w 7296530"/>
              <a:gd name="connsiteY18" fmla="*/ 241750 h 1900980"/>
              <a:gd name="connsiteX19" fmla="*/ 3620562 w 7296530"/>
              <a:gd name="connsiteY19" fmla="*/ 260604 h 1900980"/>
              <a:gd name="connsiteX20" fmla="*/ 2574186 w 7296530"/>
              <a:gd name="connsiteY20" fmla="*/ 251177 h 1900980"/>
              <a:gd name="connsiteX21" fmla="*/ 2168834 w 7296530"/>
              <a:gd name="connsiteY21" fmla="*/ 222897 h 1900980"/>
              <a:gd name="connsiteX22" fmla="*/ 2036858 w 7296530"/>
              <a:gd name="connsiteY22" fmla="*/ 138055 h 1900980"/>
              <a:gd name="connsiteX23" fmla="*/ 1914310 w 7296530"/>
              <a:gd name="connsiteY23" fmla="*/ 156909 h 1900980"/>
              <a:gd name="connsiteX24" fmla="*/ 1970871 w 7296530"/>
              <a:gd name="connsiteY24" fmla="*/ 175763 h 1900980"/>
              <a:gd name="connsiteX25" fmla="*/ 1933164 w 7296530"/>
              <a:gd name="connsiteY25" fmla="*/ 232323 h 1900980"/>
              <a:gd name="connsiteX26" fmla="*/ 1640933 w 7296530"/>
              <a:gd name="connsiteY26" fmla="*/ 241750 h 1900980"/>
              <a:gd name="connsiteX27" fmla="*/ 1245007 w 7296530"/>
              <a:gd name="connsiteY27" fmla="*/ 241750 h 1900980"/>
              <a:gd name="connsiteX28" fmla="*/ 971630 w 7296530"/>
              <a:gd name="connsiteY28" fmla="*/ 241750 h 1900980"/>
              <a:gd name="connsiteX29" fmla="*/ 735960 w 7296530"/>
              <a:gd name="connsiteY29" fmla="*/ 175763 h 1900980"/>
              <a:gd name="connsiteX30" fmla="*/ 453156 w 7296530"/>
              <a:gd name="connsiteY30" fmla="*/ 109775 h 1900980"/>
              <a:gd name="connsiteX31" fmla="*/ 490863 w 7296530"/>
              <a:gd name="connsiteY31" fmla="*/ 1806600 h 1900980"/>
              <a:gd name="connsiteX32" fmla="*/ 6816248 w 7296530"/>
              <a:gd name="connsiteY32" fmla="*/ 1533222 h 1900980"/>
              <a:gd name="connsiteX33" fmla="*/ 6816248 w 7296530"/>
              <a:gd name="connsiteY33" fmla="*/ 270031 h 190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296530" h="1900980">
                <a:moveTo>
                  <a:pt x="6816248" y="270031"/>
                </a:moveTo>
                <a:cubicBezTo>
                  <a:pt x="6764401" y="57928"/>
                  <a:pt x="6594719" y="271602"/>
                  <a:pt x="6505164" y="260604"/>
                </a:cubicBezTo>
                <a:cubicBezTo>
                  <a:pt x="6415609" y="249606"/>
                  <a:pt x="6362190" y="202472"/>
                  <a:pt x="6278920" y="204043"/>
                </a:cubicBezTo>
                <a:cubicBezTo>
                  <a:pt x="6195650" y="205614"/>
                  <a:pt x="6091955" y="265318"/>
                  <a:pt x="6005543" y="270031"/>
                </a:cubicBezTo>
                <a:cubicBezTo>
                  <a:pt x="5919131" y="274744"/>
                  <a:pt x="5846858" y="235465"/>
                  <a:pt x="5760446" y="232323"/>
                </a:cubicBezTo>
                <a:cubicBezTo>
                  <a:pt x="5674034" y="229181"/>
                  <a:pt x="5565626" y="251177"/>
                  <a:pt x="5487069" y="251177"/>
                </a:cubicBezTo>
                <a:cubicBezTo>
                  <a:pt x="5408512" y="251177"/>
                  <a:pt x="5339382" y="230752"/>
                  <a:pt x="5289106" y="232323"/>
                </a:cubicBezTo>
                <a:cubicBezTo>
                  <a:pt x="5238830" y="233894"/>
                  <a:pt x="5229403" y="270031"/>
                  <a:pt x="5185411" y="260604"/>
                </a:cubicBezTo>
                <a:cubicBezTo>
                  <a:pt x="5141419" y="251177"/>
                  <a:pt x="5080146" y="189903"/>
                  <a:pt x="5025156" y="175763"/>
                </a:cubicBezTo>
                <a:cubicBezTo>
                  <a:pt x="4970166" y="161623"/>
                  <a:pt x="4902607" y="183619"/>
                  <a:pt x="4855473" y="175763"/>
                </a:cubicBezTo>
                <a:cubicBezTo>
                  <a:pt x="4808339" y="167907"/>
                  <a:pt x="4783200" y="128628"/>
                  <a:pt x="4742351" y="128628"/>
                </a:cubicBezTo>
                <a:cubicBezTo>
                  <a:pt x="4701502" y="128628"/>
                  <a:pt x="4644941" y="156909"/>
                  <a:pt x="4610376" y="175763"/>
                </a:cubicBezTo>
                <a:cubicBezTo>
                  <a:pt x="4575811" y="194617"/>
                  <a:pt x="4589952" y="233894"/>
                  <a:pt x="4534962" y="241750"/>
                </a:cubicBezTo>
                <a:cubicBezTo>
                  <a:pt x="4479972" y="249606"/>
                  <a:pt x="4343283" y="243322"/>
                  <a:pt x="4280438" y="222897"/>
                </a:cubicBezTo>
                <a:cubicBezTo>
                  <a:pt x="4217593" y="202472"/>
                  <a:pt x="4195597" y="149054"/>
                  <a:pt x="4157890" y="119202"/>
                </a:cubicBezTo>
                <a:cubicBezTo>
                  <a:pt x="4120183" y="89350"/>
                  <a:pt x="4090331" y="50072"/>
                  <a:pt x="4054195" y="43787"/>
                </a:cubicBezTo>
                <a:cubicBezTo>
                  <a:pt x="4018059" y="37502"/>
                  <a:pt x="3942644" y="65783"/>
                  <a:pt x="3941073" y="81494"/>
                </a:cubicBezTo>
                <a:cubicBezTo>
                  <a:pt x="3939502" y="97205"/>
                  <a:pt x="4036912" y="111346"/>
                  <a:pt x="4044768" y="138055"/>
                </a:cubicBezTo>
                <a:cubicBezTo>
                  <a:pt x="4052624" y="164764"/>
                  <a:pt x="4058908" y="221325"/>
                  <a:pt x="3988207" y="241750"/>
                </a:cubicBezTo>
                <a:cubicBezTo>
                  <a:pt x="3917506" y="262175"/>
                  <a:pt x="3620562" y="260604"/>
                  <a:pt x="3620562" y="260604"/>
                </a:cubicBezTo>
                <a:lnTo>
                  <a:pt x="2574186" y="251177"/>
                </a:lnTo>
                <a:cubicBezTo>
                  <a:pt x="2332231" y="244893"/>
                  <a:pt x="2258389" y="241751"/>
                  <a:pt x="2168834" y="222897"/>
                </a:cubicBezTo>
                <a:cubicBezTo>
                  <a:pt x="2079279" y="204043"/>
                  <a:pt x="2079279" y="149053"/>
                  <a:pt x="2036858" y="138055"/>
                </a:cubicBezTo>
                <a:cubicBezTo>
                  <a:pt x="1994437" y="127057"/>
                  <a:pt x="1925308" y="150624"/>
                  <a:pt x="1914310" y="156909"/>
                </a:cubicBezTo>
                <a:cubicBezTo>
                  <a:pt x="1903312" y="163194"/>
                  <a:pt x="1967729" y="163194"/>
                  <a:pt x="1970871" y="175763"/>
                </a:cubicBezTo>
                <a:cubicBezTo>
                  <a:pt x="1974013" y="188332"/>
                  <a:pt x="1988154" y="221325"/>
                  <a:pt x="1933164" y="232323"/>
                </a:cubicBezTo>
                <a:cubicBezTo>
                  <a:pt x="1878174" y="243321"/>
                  <a:pt x="1755626" y="240179"/>
                  <a:pt x="1640933" y="241750"/>
                </a:cubicBezTo>
                <a:cubicBezTo>
                  <a:pt x="1526240" y="243321"/>
                  <a:pt x="1245007" y="241750"/>
                  <a:pt x="1245007" y="241750"/>
                </a:cubicBezTo>
                <a:cubicBezTo>
                  <a:pt x="1133457" y="241750"/>
                  <a:pt x="1056471" y="252748"/>
                  <a:pt x="971630" y="241750"/>
                </a:cubicBezTo>
                <a:cubicBezTo>
                  <a:pt x="886789" y="230752"/>
                  <a:pt x="822372" y="197759"/>
                  <a:pt x="735960" y="175763"/>
                </a:cubicBezTo>
                <a:cubicBezTo>
                  <a:pt x="649548" y="153767"/>
                  <a:pt x="494005" y="-162031"/>
                  <a:pt x="453156" y="109775"/>
                </a:cubicBezTo>
                <a:cubicBezTo>
                  <a:pt x="412307" y="381581"/>
                  <a:pt x="-569652" y="1569359"/>
                  <a:pt x="490863" y="1806600"/>
                </a:cubicBezTo>
                <a:cubicBezTo>
                  <a:pt x="1551378" y="2043841"/>
                  <a:pt x="5762017" y="1789317"/>
                  <a:pt x="6816248" y="1533222"/>
                </a:cubicBezTo>
                <a:cubicBezTo>
                  <a:pt x="7870479" y="1277127"/>
                  <a:pt x="6868095" y="482134"/>
                  <a:pt x="6816248" y="270031"/>
                </a:cubicBezTo>
                <a:close/>
              </a:path>
            </a:pathLst>
          </a:custGeom>
          <a:solidFill>
            <a:srgbClr val="00B0F0"/>
          </a:solidFill>
          <a:ln w="0">
            <a:solidFill>
              <a:srgbClr val="0088B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45" r="1277"/>
          <a:stretch/>
        </p:blipFill>
        <p:spPr>
          <a:xfrm rot="323388" flipH="1">
            <a:off x="1322737" y="2623430"/>
            <a:ext cx="354798" cy="703007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-524992" y="2884486"/>
            <a:ext cx="10184541" cy="2257429"/>
          </a:xfrm>
          <a:custGeom>
            <a:avLst/>
            <a:gdLst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548275 w 10186482"/>
              <a:gd name="connsiteY28" fmla="*/ 428787 h 2261772"/>
              <a:gd name="connsiteX29" fmla="*/ 2261947 w 10186482"/>
              <a:gd name="connsiteY29" fmla="*/ 428787 h 2261772"/>
              <a:gd name="connsiteX30" fmla="*/ 2067984 w 10186482"/>
              <a:gd name="connsiteY30" fmla="*/ 327187 h 2261772"/>
              <a:gd name="connsiteX31" fmla="*/ 1984856 w 10186482"/>
              <a:gd name="connsiteY31" fmla="*/ 179405 h 2261772"/>
              <a:gd name="connsiteX32" fmla="*/ 1837075 w 10186482"/>
              <a:gd name="connsiteY32" fmla="*/ 13151 h 2261772"/>
              <a:gd name="connsiteX33" fmla="*/ 1707766 w 10186482"/>
              <a:gd name="connsiteY33" fmla="*/ 40860 h 2261772"/>
              <a:gd name="connsiteX34" fmla="*/ 1569220 w 10186482"/>
              <a:gd name="connsiteY34" fmla="*/ 281005 h 2261772"/>
              <a:gd name="connsiteX35" fmla="*/ 1476856 w 10186482"/>
              <a:gd name="connsiteY35" fmla="*/ 382605 h 2261772"/>
              <a:gd name="connsiteX36" fmla="*/ 1273656 w 10186482"/>
              <a:gd name="connsiteY36" fmla="*/ 336424 h 2261772"/>
              <a:gd name="connsiteX37" fmla="*/ 1190529 w 10186482"/>
              <a:gd name="connsiteY37" fmla="*/ 281005 h 2261772"/>
              <a:gd name="connsiteX38" fmla="*/ 1015038 w 10186482"/>
              <a:gd name="connsiteY38" fmla="*/ 364133 h 2261772"/>
              <a:gd name="connsiteX39" fmla="*/ 793366 w 10186482"/>
              <a:gd name="connsiteY39" fmla="*/ 382605 h 2261772"/>
              <a:gd name="connsiteX40" fmla="*/ 654820 w 10186482"/>
              <a:gd name="connsiteY40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548275 w 10186482"/>
              <a:gd name="connsiteY28" fmla="*/ 428787 h 2261772"/>
              <a:gd name="connsiteX29" fmla="*/ 2261947 w 10186482"/>
              <a:gd name="connsiteY29" fmla="*/ 362800 h 2261772"/>
              <a:gd name="connsiteX30" fmla="*/ 2067984 w 10186482"/>
              <a:gd name="connsiteY30" fmla="*/ 327187 h 2261772"/>
              <a:gd name="connsiteX31" fmla="*/ 1984856 w 10186482"/>
              <a:gd name="connsiteY31" fmla="*/ 179405 h 2261772"/>
              <a:gd name="connsiteX32" fmla="*/ 1837075 w 10186482"/>
              <a:gd name="connsiteY32" fmla="*/ 13151 h 2261772"/>
              <a:gd name="connsiteX33" fmla="*/ 1707766 w 10186482"/>
              <a:gd name="connsiteY33" fmla="*/ 40860 h 2261772"/>
              <a:gd name="connsiteX34" fmla="*/ 1569220 w 10186482"/>
              <a:gd name="connsiteY34" fmla="*/ 281005 h 2261772"/>
              <a:gd name="connsiteX35" fmla="*/ 1476856 w 10186482"/>
              <a:gd name="connsiteY35" fmla="*/ 382605 h 2261772"/>
              <a:gd name="connsiteX36" fmla="*/ 1273656 w 10186482"/>
              <a:gd name="connsiteY36" fmla="*/ 336424 h 2261772"/>
              <a:gd name="connsiteX37" fmla="*/ 1190529 w 10186482"/>
              <a:gd name="connsiteY37" fmla="*/ 281005 h 2261772"/>
              <a:gd name="connsiteX38" fmla="*/ 1015038 w 10186482"/>
              <a:gd name="connsiteY38" fmla="*/ 364133 h 2261772"/>
              <a:gd name="connsiteX39" fmla="*/ 793366 w 10186482"/>
              <a:gd name="connsiteY39" fmla="*/ 382605 h 2261772"/>
              <a:gd name="connsiteX40" fmla="*/ 654820 w 10186482"/>
              <a:gd name="connsiteY40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548275 w 10186482"/>
              <a:gd name="connsiteY28" fmla="*/ 428787 h 2261772"/>
              <a:gd name="connsiteX29" fmla="*/ 2261947 w 10186482"/>
              <a:gd name="connsiteY29" fmla="*/ 362800 h 2261772"/>
              <a:gd name="connsiteX30" fmla="*/ 2096264 w 10186482"/>
              <a:gd name="connsiteY30" fmla="*/ 261200 h 2261772"/>
              <a:gd name="connsiteX31" fmla="*/ 1984856 w 10186482"/>
              <a:gd name="connsiteY31" fmla="*/ 179405 h 2261772"/>
              <a:gd name="connsiteX32" fmla="*/ 1837075 w 10186482"/>
              <a:gd name="connsiteY32" fmla="*/ 13151 h 2261772"/>
              <a:gd name="connsiteX33" fmla="*/ 1707766 w 10186482"/>
              <a:gd name="connsiteY33" fmla="*/ 40860 h 2261772"/>
              <a:gd name="connsiteX34" fmla="*/ 1569220 w 10186482"/>
              <a:gd name="connsiteY34" fmla="*/ 281005 h 2261772"/>
              <a:gd name="connsiteX35" fmla="*/ 1476856 w 10186482"/>
              <a:gd name="connsiteY35" fmla="*/ 382605 h 2261772"/>
              <a:gd name="connsiteX36" fmla="*/ 1273656 w 10186482"/>
              <a:gd name="connsiteY36" fmla="*/ 336424 h 2261772"/>
              <a:gd name="connsiteX37" fmla="*/ 1190529 w 10186482"/>
              <a:gd name="connsiteY37" fmla="*/ 281005 h 2261772"/>
              <a:gd name="connsiteX38" fmla="*/ 1015038 w 10186482"/>
              <a:gd name="connsiteY38" fmla="*/ 364133 h 2261772"/>
              <a:gd name="connsiteX39" fmla="*/ 793366 w 10186482"/>
              <a:gd name="connsiteY39" fmla="*/ 382605 h 2261772"/>
              <a:gd name="connsiteX40" fmla="*/ 654820 w 10186482"/>
              <a:gd name="connsiteY40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548275 w 10186482"/>
              <a:gd name="connsiteY28" fmla="*/ 428787 h 2261772"/>
              <a:gd name="connsiteX29" fmla="*/ 2495713 w 10186482"/>
              <a:gd name="connsiteY29" fmla="*/ 376035 h 2261772"/>
              <a:gd name="connsiteX30" fmla="*/ 2261947 w 10186482"/>
              <a:gd name="connsiteY30" fmla="*/ 362800 h 2261772"/>
              <a:gd name="connsiteX31" fmla="*/ 2096264 w 10186482"/>
              <a:gd name="connsiteY31" fmla="*/ 261200 h 2261772"/>
              <a:gd name="connsiteX32" fmla="*/ 1984856 w 10186482"/>
              <a:gd name="connsiteY32" fmla="*/ 179405 h 2261772"/>
              <a:gd name="connsiteX33" fmla="*/ 1837075 w 10186482"/>
              <a:gd name="connsiteY33" fmla="*/ 13151 h 2261772"/>
              <a:gd name="connsiteX34" fmla="*/ 1707766 w 10186482"/>
              <a:gd name="connsiteY34" fmla="*/ 40860 h 2261772"/>
              <a:gd name="connsiteX35" fmla="*/ 1569220 w 10186482"/>
              <a:gd name="connsiteY35" fmla="*/ 281005 h 2261772"/>
              <a:gd name="connsiteX36" fmla="*/ 1476856 w 10186482"/>
              <a:gd name="connsiteY36" fmla="*/ 382605 h 2261772"/>
              <a:gd name="connsiteX37" fmla="*/ 1273656 w 10186482"/>
              <a:gd name="connsiteY37" fmla="*/ 336424 h 2261772"/>
              <a:gd name="connsiteX38" fmla="*/ 1190529 w 10186482"/>
              <a:gd name="connsiteY38" fmla="*/ 281005 h 2261772"/>
              <a:gd name="connsiteX39" fmla="*/ 1015038 w 10186482"/>
              <a:gd name="connsiteY39" fmla="*/ 364133 h 2261772"/>
              <a:gd name="connsiteX40" fmla="*/ 793366 w 10186482"/>
              <a:gd name="connsiteY40" fmla="*/ 382605 h 2261772"/>
              <a:gd name="connsiteX41" fmla="*/ 654820 w 10186482"/>
              <a:gd name="connsiteY41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614263 w 10186482"/>
              <a:gd name="connsiteY28" fmla="*/ 372226 h 2261772"/>
              <a:gd name="connsiteX29" fmla="*/ 2495713 w 10186482"/>
              <a:gd name="connsiteY29" fmla="*/ 376035 h 2261772"/>
              <a:gd name="connsiteX30" fmla="*/ 2261947 w 10186482"/>
              <a:gd name="connsiteY30" fmla="*/ 362800 h 2261772"/>
              <a:gd name="connsiteX31" fmla="*/ 2096264 w 10186482"/>
              <a:gd name="connsiteY31" fmla="*/ 261200 h 2261772"/>
              <a:gd name="connsiteX32" fmla="*/ 1984856 w 10186482"/>
              <a:gd name="connsiteY32" fmla="*/ 179405 h 2261772"/>
              <a:gd name="connsiteX33" fmla="*/ 1837075 w 10186482"/>
              <a:gd name="connsiteY33" fmla="*/ 13151 h 2261772"/>
              <a:gd name="connsiteX34" fmla="*/ 1707766 w 10186482"/>
              <a:gd name="connsiteY34" fmla="*/ 40860 h 2261772"/>
              <a:gd name="connsiteX35" fmla="*/ 1569220 w 10186482"/>
              <a:gd name="connsiteY35" fmla="*/ 281005 h 2261772"/>
              <a:gd name="connsiteX36" fmla="*/ 1476856 w 10186482"/>
              <a:gd name="connsiteY36" fmla="*/ 382605 h 2261772"/>
              <a:gd name="connsiteX37" fmla="*/ 1273656 w 10186482"/>
              <a:gd name="connsiteY37" fmla="*/ 336424 h 2261772"/>
              <a:gd name="connsiteX38" fmla="*/ 1190529 w 10186482"/>
              <a:gd name="connsiteY38" fmla="*/ 281005 h 2261772"/>
              <a:gd name="connsiteX39" fmla="*/ 1015038 w 10186482"/>
              <a:gd name="connsiteY39" fmla="*/ 364133 h 2261772"/>
              <a:gd name="connsiteX40" fmla="*/ 793366 w 10186482"/>
              <a:gd name="connsiteY40" fmla="*/ 382605 h 2261772"/>
              <a:gd name="connsiteX41" fmla="*/ 654820 w 10186482"/>
              <a:gd name="connsiteY41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614263 w 10186482"/>
              <a:gd name="connsiteY28" fmla="*/ 372226 h 2261772"/>
              <a:gd name="connsiteX29" fmla="*/ 2476860 w 10186482"/>
              <a:gd name="connsiteY29" fmla="*/ 338328 h 2261772"/>
              <a:gd name="connsiteX30" fmla="*/ 2261947 w 10186482"/>
              <a:gd name="connsiteY30" fmla="*/ 362800 h 2261772"/>
              <a:gd name="connsiteX31" fmla="*/ 2096264 w 10186482"/>
              <a:gd name="connsiteY31" fmla="*/ 261200 h 2261772"/>
              <a:gd name="connsiteX32" fmla="*/ 1984856 w 10186482"/>
              <a:gd name="connsiteY32" fmla="*/ 179405 h 2261772"/>
              <a:gd name="connsiteX33" fmla="*/ 1837075 w 10186482"/>
              <a:gd name="connsiteY33" fmla="*/ 13151 h 2261772"/>
              <a:gd name="connsiteX34" fmla="*/ 1707766 w 10186482"/>
              <a:gd name="connsiteY34" fmla="*/ 40860 h 2261772"/>
              <a:gd name="connsiteX35" fmla="*/ 1569220 w 10186482"/>
              <a:gd name="connsiteY35" fmla="*/ 281005 h 2261772"/>
              <a:gd name="connsiteX36" fmla="*/ 1476856 w 10186482"/>
              <a:gd name="connsiteY36" fmla="*/ 382605 h 2261772"/>
              <a:gd name="connsiteX37" fmla="*/ 1273656 w 10186482"/>
              <a:gd name="connsiteY37" fmla="*/ 336424 h 2261772"/>
              <a:gd name="connsiteX38" fmla="*/ 1190529 w 10186482"/>
              <a:gd name="connsiteY38" fmla="*/ 281005 h 2261772"/>
              <a:gd name="connsiteX39" fmla="*/ 1015038 w 10186482"/>
              <a:gd name="connsiteY39" fmla="*/ 364133 h 2261772"/>
              <a:gd name="connsiteX40" fmla="*/ 793366 w 10186482"/>
              <a:gd name="connsiteY40" fmla="*/ 382605 h 2261772"/>
              <a:gd name="connsiteX41" fmla="*/ 654820 w 10186482"/>
              <a:gd name="connsiteY41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642544 w 10186482"/>
              <a:gd name="connsiteY28" fmla="*/ 325092 h 2261772"/>
              <a:gd name="connsiteX29" fmla="*/ 2476860 w 10186482"/>
              <a:gd name="connsiteY29" fmla="*/ 338328 h 2261772"/>
              <a:gd name="connsiteX30" fmla="*/ 2261947 w 10186482"/>
              <a:gd name="connsiteY30" fmla="*/ 362800 h 2261772"/>
              <a:gd name="connsiteX31" fmla="*/ 2096264 w 10186482"/>
              <a:gd name="connsiteY31" fmla="*/ 261200 h 2261772"/>
              <a:gd name="connsiteX32" fmla="*/ 1984856 w 10186482"/>
              <a:gd name="connsiteY32" fmla="*/ 179405 h 2261772"/>
              <a:gd name="connsiteX33" fmla="*/ 1837075 w 10186482"/>
              <a:gd name="connsiteY33" fmla="*/ 13151 h 2261772"/>
              <a:gd name="connsiteX34" fmla="*/ 1707766 w 10186482"/>
              <a:gd name="connsiteY34" fmla="*/ 40860 h 2261772"/>
              <a:gd name="connsiteX35" fmla="*/ 1569220 w 10186482"/>
              <a:gd name="connsiteY35" fmla="*/ 281005 h 2261772"/>
              <a:gd name="connsiteX36" fmla="*/ 1476856 w 10186482"/>
              <a:gd name="connsiteY36" fmla="*/ 382605 h 2261772"/>
              <a:gd name="connsiteX37" fmla="*/ 1273656 w 10186482"/>
              <a:gd name="connsiteY37" fmla="*/ 336424 h 2261772"/>
              <a:gd name="connsiteX38" fmla="*/ 1190529 w 10186482"/>
              <a:gd name="connsiteY38" fmla="*/ 281005 h 2261772"/>
              <a:gd name="connsiteX39" fmla="*/ 1015038 w 10186482"/>
              <a:gd name="connsiteY39" fmla="*/ 364133 h 2261772"/>
              <a:gd name="connsiteX40" fmla="*/ 793366 w 10186482"/>
              <a:gd name="connsiteY40" fmla="*/ 382605 h 2261772"/>
              <a:gd name="connsiteX41" fmla="*/ 654820 w 10186482"/>
              <a:gd name="connsiteY41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642544 w 10186482"/>
              <a:gd name="connsiteY28" fmla="*/ 325092 h 2261772"/>
              <a:gd name="connsiteX29" fmla="*/ 2476860 w 10186482"/>
              <a:gd name="connsiteY29" fmla="*/ 338328 h 2261772"/>
              <a:gd name="connsiteX30" fmla="*/ 2261947 w 10186482"/>
              <a:gd name="connsiteY30" fmla="*/ 362800 h 2261772"/>
              <a:gd name="connsiteX31" fmla="*/ 2096264 w 10186482"/>
              <a:gd name="connsiteY31" fmla="*/ 261200 h 2261772"/>
              <a:gd name="connsiteX32" fmla="*/ 1984856 w 10186482"/>
              <a:gd name="connsiteY32" fmla="*/ 179405 h 2261772"/>
              <a:gd name="connsiteX33" fmla="*/ 1837075 w 10186482"/>
              <a:gd name="connsiteY33" fmla="*/ 13151 h 2261772"/>
              <a:gd name="connsiteX34" fmla="*/ 1707766 w 10186482"/>
              <a:gd name="connsiteY34" fmla="*/ 40860 h 2261772"/>
              <a:gd name="connsiteX35" fmla="*/ 1569220 w 10186482"/>
              <a:gd name="connsiteY35" fmla="*/ 281005 h 2261772"/>
              <a:gd name="connsiteX36" fmla="*/ 1476856 w 10186482"/>
              <a:gd name="connsiteY36" fmla="*/ 382605 h 2261772"/>
              <a:gd name="connsiteX37" fmla="*/ 1273656 w 10186482"/>
              <a:gd name="connsiteY37" fmla="*/ 336424 h 2261772"/>
              <a:gd name="connsiteX38" fmla="*/ 1190529 w 10186482"/>
              <a:gd name="connsiteY38" fmla="*/ 281005 h 2261772"/>
              <a:gd name="connsiteX39" fmla="*/ 1015038 w 10186482"/>
              <a:gd name="connsiteY39" fmla="*/ 364133 h 2261772"/>
              <a:gd name="connsiteX40" fmla="*/ 793366 w 10186482"/>
              <a:gd name="connsiteY40" fmla="*/ 382605 h 2261772"/>
              <a:gd name="connsiteX41" fmla="*/ 654820 w 10186482"/>
              <a:gd name="connsiteY41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642544 w 10186482"/>
              <a:gd name="connsiteY28" fmla="*/ 325092 h 2261772"/>
              <a:gd name="connsiteX29" fmla="*/ 2571127 w 10186482"/>
              <a:gd name="connsiteY29" fmla="*/ 385462 h 2261772"/>
              <a:gd name="connsiteX30" fmla="*/ 2476860 w 10186482"/>
              <a:gd name="connsiteY30" fmla="*/ 338328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727385 w 10186482"/>
              <a:gd name="connsiteY28" fmla="*/ 391080 h 2261772"/>
              <a:gd name="connsiteX29" fmla="*/ 2571127 w 10186482"/>
              <a:gd name="connsiteY29" fmla="*/ 385462 h 2261772"/>
              <a:gd name="connsiteX30" fmla="*/ 2476860 w 10186482"/>
              <a:gd name="connsiteY30" fmla="*/ 338328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670824 w 10186482"/>
              <a:gd name="connsiteY28" fmla="*/ 353373 h 2261772"/>
              <a:gd name="connsiteX29" fmla="*/ 2571127 w 10186482"/>
              <a:gd name="connsiteY29" fmla="*/ 385462 h 2261772"/>
              <a:gd name="connsiteX30" fmla="*/ 2476860 w 10186482"/>
              <a:gd name="connsiteY30" fmla="*/ 338328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99827 w 10186482"/>
              <a:gd name="connsiteY27" fmla="*/ 345089 h 2261772"/>
              <a:gd name="connsiteX28" fmla="*/ 2670824 w 10186482"/>
              <a:gd name="connsiteY28" fmla="*/ 353373 h 2261772"/>
              <a:gd name="connsiteX29" fmla="*/ 2571127 w 10186482"/>
              <a:gd name="connsiteY29" fmla="*/ 385462 h 2261772"/>
              <a:gd name="connsiteX30" fmla="*/ 2476860 w 10186482"/>
              <a:gd name="connsiteY30" fmla="*/ 338328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99827 w 10186482"/>
              <a:gd name="connsiteY27" fmla="*/ 345089 h 2261772"/>
              <a:gd name="connsiteX28" fmla="*/ 2670824 w 10186482"/>
              <a:gd name="connsiteY28" fmla="*/ 353373 h 2261772"/>
              <a:gd name="connsiteX29" fmla="*/ 2571127 w 10186482"/>
              <a:gd name="connsiteY29" fmla="*/ 338328 h 2261772"/>
              <a:gd name="connsiteX30" fmla="*/ 2476860 w 10186482"/>
              <a:gd name="connsiteY30" fmla="*/ 338328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99827 w 10186482"/>
              <a:gd name="connsiteY27" fmla="*/ 345089 h 2261772"/>
              <a:gd name="connsiteX28" fmla="*/ 2670824 w 10186482"/>
              <a:gd name="connsiteY28" fmla="*/ 353373 h 2261772"/>
              <a:gd name="connsiteX29" fmla="*/ 2571127 w 10186482"/>
              <a:gd name="connsiteY29" fmla="*/ 338328 h 2261772"/>
              <a:gd name="connsiteX30" fmla="*/ 2401445 w 10186482"/>
              <a:gd name="connsiteY30" fmla="*/ 376036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99827 w 10186482"/>
              <a:gd name="connsiteY27" fmla="*/ 345089 h 2261772"/>
              <a:gd name="connsiteX28" fmla="*/ 2670824 w 10186482"/>
              <a:gd name="connsiteY28" fmla="*/ 353373 h 2261772"/>
              <a:gd name="connsiteX29" fmla="*/ 2571127 w 10186482"/>
              <a:gd name="connsiteY29" fmla="*/ 376035 h 2261772"/>
              <a:gd name="connsiteX30" fmla="*/ 2401445 w 10186482"/>
              <a:gd name="connsiteY30" fmla="*/ 376036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99827 w 10186482"/>
              <a:gd name="connsiteY27" fmla="*/ 345089 h 2261772"/>
              <a:gd name="connsiteX28" fmla="*/ 2699105 w 10186482"/>
              <a:gd name="connsiteY28" fmla="*/ 353373 h 2261772"/>
              <a:gd name="connsiteX29" fmla="*/ 2571127 w 10186482"/>
              <a:gd name="connsiteY29" fmla="*/ 376035 h 2261772"/>
              <a:gd name="connsiteX30" fmla="*/ 2401445 w 10186482"/>
              <a:gd name="connsiteY30" fmla="*/ 376036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99827 w 10186482"/>
              <a:gd name="connsiteY27" fmla="*/ 345089 h 2261772"/>
              <a:gd name="connsiteX28" fmla="*/ 2699105 w 10186482"/>
              <a:gd name="connsiteY28" fmla="*/ 353373 h 2261772"/>
              <a:gd name="connsiteX29" fmla="*/ 2571127 w 10186482"/>
              <a:gd name="connsiteY29" fmla="*/ 376035 h 2261772"/>
              <a:gd name="connsiteX30" fmla="*/ 2261947 w 10186482"/>
              <a:gd name="connsiteY30" fmla="*/ 362800 h 2261772"/>
              <a:gd name="connsiteX31" fmla="*/ 2096264 w 10186482"/>
              <a:gd name="connsiteY31" fmla="*/ 261200 h 2261772"/>
              <a:gd name="connsiteX32" fmla="*/ 1984856 w 10186482"/>
              <a:gd name="connsiteY32" fmla="*/ 179405 h 2261772"/>
              <a:gd name="connsiteX33" fmla="*/ 1837075 w 10186482"/>
              <a:gd name="connsiteY33" fmla="*/ 13151 h 2261772"/>
              <a:gd name="connsiteX34" fmla="*/ 1707766 w 10186482"/>
              <a:gd name="connsiteY34" fmla="*/ 40860 h 2261772"/>
              <a:gd name="connsiteX35" fmla="*/ 1569220 w 10186482"/>
              <a:gd name="connsiteY35" fmla="*/ 281005 h 2261772"/>
              <a:gd name="connsiteX36" fmla="*/ 1476856 w 10186482"/>
              <a:gd name="connsiteY36" fmla="*/ 382605 h 2261772"/>
              <a:gd name="connsiteX37" fmla="*/ 1273656 w 10186482"/>
              <a:gd name="connsiteY37" fmla="*/ 336424 h 2261772"/>
              <a:gd name="connsiteX38" fmla="*/ 1190529 w 10186482"/>
              <a:gd name="connsiteY38" fmla="*/ 281005 h 2261772"/>
              <a:gd name="connsiteX39" fmla="*/ 1015038 w 10186482"/>
              <a:gd name="connsiteY39" fmla="*/ 364133 h 2261772"/>
              <a:gd name="connsiteX40" fmla="*/ 793366 w 10186482"/>
              <a:gd name="connsiteY40" fmla="*/ 382605 h 2261772"/>
              <a:gd name="connsiteX41" fmla="*/ 654820 w 10186482"/>
              <a:gd name="connsiteY41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699105 w 10186482"/>
              <a:gd name="connsiteY27" fmla="*/ 353373 h 2261772"/>
              <a:gd name="connsiteX28" fmla="*/ 2571127 w 10186482"/>
              <a:gd name="connsiteY28" fmla="*/ 376035 h 2261772"/>
              <a:gd name="connsiteX29" fmla="*/ 2261947 w 10186482"/>
              <a:gd name="connsiteY29" fmla="*/ 362800 h 2261772"/>
              <a:gd name="connsiteX30" fmla="*/ 2096264 w 10186482"/>
              <a:gd name="connsiteY30" fmla="*/ 261200 h 2261772"/>
              <a:gd name="connsiteX31" fmla="*/ 1984856 w 10186482"/>
              <a:gd name="connsiteY31" fmla="*/ 179405 h 2261772"/>
              <a:gd name="connsiteX32" fmla="*/ 1837075 w 10186482"/>
              <a:gd name="connsiteY32" fmla="*/ 13151 h 2261772"/>
              <a:gd name="connsiteX33" fmla="*/ 1707766 w 10186482"/>
              <a:gd name="connsiteY33" fmla="*/ 40860 h 2261772"/>
              <a:gd name="connsiteX34" fmla="*/ 1569220 w 10186482"/>
              <a:gd name="connsiteY34" fmla="*/ 281005 h 2261772"/>
              <a:gd name="connsiteX35" fmla="*/ 1476856 w 10186482"/>
              <a:gd name="connsiteY35" fmla="*/ 382605 h 2261772"/>
              <a:gd name="connsiteX36" fmla="*/ 1273656 w 10186482"/>
              <a:gd name="connsiteY36" fmla="*/ 336424 h 2261772"/>
              <a:gd name="connsiteX37" fmla="*/ 1190529 w 10186482"/>
              <a:gd name="connsiteY37" fmla="*/ 281005 h 2261772"/>
              <a:gd name="connsiteX38" fmla="*/ 1015038 w 10186482"/>
              <a:gd name="connsiteY38" fmla="*/ 364133 h 2261772"/>
              <a:gd name="connsiteX39" fmla="*/ 793366 w 10186482"/>
              <a:gd name="connsiteY39" fmla="*/ 382605 h 2261772"/>
              <a:gd name="connsiteX40" fmla="*/ 654820 w 10186482"/>
              <a:gd name="connsiteY40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699105 w 10186482"/>
              <a:gd name="connsiteY27" fmla="*/ 353373 h 2261772"/>
              <a:gd name="connsiteX28" fmla="*/ 2261947 w 10186482"/>
              <a:gd name="connsiteY28" fmla="*/ 362800 h 2261772"/>
              <a:gd name="connsiteX29" fmla="*/ 2096264 w 10186482"/>
              <a:gd name="connsiteY29" fmla="*/ 261200 h 2261772"/>
              <a:gd name="connsiteX30" fmla="*/ 1984856 w 10186482"/>
              <a:gd name="connsiteY30" fmla="*/ 179405 h 2261772"/>
              <a:gd name="connsiteX31" fmla="*/ 1837075 w 10186482"/>
              <a:gd name="connsiteY31" fmla="*/ 13151 h 2261772"/>
              <a:gd name="connsiteX32" fmla="*/ 1707766 w 10186482"/>
              <a:gd name="connsiteY32" fmla="*/ 40860 h 2261772"/>
              <a:gd name="connsiteX33" fmla="*/ 1569220 w 10186482"/>
              <a:gd name="connsiteY33" fmla="*/ 281005 h 2261772"/>
              <a:gd name="connsiteX34" fmla="*/ 1476856 w 10186482"/>
              <a:gd name="connsiteY34" fmla="*/ 382605 h 2261772"/>
              <a:gd name="connsiteX35" fmla="*/ 1273656 w 10186482"/>
              <a:gd name="connsiteY35" fmla="*/ 336424 h 2261772"/>
              <a:gd name="connsiteX36" fmla="*/ 1190529 w 10186482"/>
              <a:gd name="connsiteY36" fmla="*/ 281005 h 2261772"/>
              <a:gd name="connsiteX37" fmla="*/ 1015038 w 10186482"/>
              <a:gd name="connsiteY37" fmla="*/ 364133 h 2261772"/>
              <a:gd name="connsiteX38" fmla="*/ 793366 w 10186482"/>
              <a:gd name="connsiteY38" fmla="*/ 382605 h 2261772"/>
              <a:gd name="connsiteX39" fmla="*/ 654820 w 10186482"/>
              <a:gd name="connsiteY39" fmla="*/ 364133 h 2261772"/>
              <a:gd name="connsiteX0" fmla="*/ 654820 w 10185061"/>
              <a:gd name="connsiteY0" fmla="*/ 364133 h 2261772"/>
              <a:gd name="connsiteX1" fmla="*/ 664056 w 10185061"/>
              <a:gd name="connsiteY1" fmla="*/ 2128278 h 2261772"/>
              <a:gd name="connsiteX2" fmla="*/ 9521729 w 10185061"/>
              <a:gd name="connsiteY2" fmla="*/ 2100569 h 2261772"/>
              <a:gd name="connsiteX3" fmla="*/ 9530966 w 10185061"/>
              <a:gd name="connsiteY3" fmla="*/ 1805005 h 2261772"/>
              <a:gd name="connsiteX4" fmla="*/ 9411654 w 10185061"/>
              <a:gd name="connsiteY4" fmla="*/ 1758062 h 2261772"/>
              <a:gd name="connsiteX5" fmla="*/ 8810529 w 10185061"/>
              <a:gd name="connsiteY5" fmla="*/ 1731115 h 2261772"/>
              <a:gd name="connsiteX6" fmla="*/ 8302529 w 10185061"/>
              <a:gd name="connsiteY6" fmla="*/ 1647987 h 2261772"/>
              <a:gd name="connsiteX7" fmla="*/ 7831475 w 10185061"/>
              <a:gd name="connsiteY7" fmla="*/ 1500205 h 2261772"/>
              <a:gd name="connsiteX8" fmla="*/ 7498966 w 10185061"/>
              <a:gd name="connsiteY8" fmla="*/ 1324715 h 2261772"/>
              <a:gd name="connsiteX9" fmla="*/ 7166456 w 10185061"/>
              <a:gd name="connsiteY9" fmla="*/ 1158460 h 2261772"/>
              <a:gd name="connsiteX10" fmla="*/ 6898602 w 10185061"/>
              <a:gd name="connsiteY10" fmla="*/ 992205 h 2261772"/>
              <a:gd name="connsiteX11" fmla="*/ 6704638 w 10185061"/>
              <a:gd name="connsiteY11" fmla="*/ 1001442 h 2261772"/>
              <a:gd name="connsiteX12" fmla="*/ 6409075 w 10185061"/>
              <a:gd name="connsiteY12" fmla="*/ 1093805 h 2261772"/>
              <a:gd name="connsiteX13" fmla="*/ 6122747 w 10185061"/>
              <a:gd name="connsiteY13" fmla="*/ 1103042 h 2261772"/>
              <a:gd name="connsiteX14" fmla="*/ 5762529 w 10185061"/>
              <a:gd name="connsiteY14" fmla="*/ 1029151 h 2261772"/>
              <a:gd name="connsiteX15" fmla="*/ 5503911 w 10185061"/>
              <a:gd name="connsiteY15" fmla="*/ 992205 h 2261772"/>
              <a:gd name="connsiteX16" fmla="*/ 5143693 w 10185061"/>
              <a:gd name="connsiteY16" fmla="*/ 881369 h 2261772"/>
              <a:gd name="connsiteX17" fmla="*/ 4866602 w 10185061"/>
              <a:gd name="connsiteY17" fmla="*/ 779769 h 2261772"/>
              <a:gd name="connsiteX18" fmla="*/ 4737293 w 10185061"/>
              <a:gd name="connsiteY18" fmla="*/ 705878 h 2261772"/>
              <a:gd name="connsiteX19" fmla="*/ 4534093 w 10185061"/>
              <a:gd name="connsiteY19" fmla="*/ 733587 h 2261772"/>
              <a:gd name="connsiteX20" fmla="*/ 4404784 w 10185061"/>
              <a:gd name="connsiteY20" fmla="*/ 770533 h 2261772"/>
              <a:gd name="connsiteX21" fmla="*/ 4229293 w 10185061"/>
              <a:gd name="connsiteY21" fmla="*/ 770533 h 2261772"/>
              <a:gd name="connsiteX22" fmla="*/ 4063038 w 10185061"/>
              <a:gd name="connsiteY22" fmla="*/ 844424 h 2261772"/>
              <a:gd name="connsiteX23" fmla="*/ 3832129 w 10185061"/>
              <a:gd name="connsiteY23" fmla="*/ 733587 h 2261772"/>
              <a:gd name="connsiteX24" fmla="*/ 3490384 w 10185061"/>
              <a:gd name="connsiteY24" fmla="*/ 576569 h 2261772"/>
              <a:gd name="connsiteX25" fmla="*/ 3287184 w 10185061"/>
              <a:gd name="connsiteY25" fmla="*/ 447260 h 2261772"/>
              <a:gd name="connsiteX26" fmla="*/ 3102456 w 10185061"/>
              <a:gd name="connsiteY26" fmla="*/ 364133 h 2261772"/>
              <a:gd name="connsiteX27" fmla="*/ 2699105 w 10185061"/>
              <a:gd name="connsiteY27" fmla="*/ 353373 h 2261772"/>
              <a:gd name="connsiteX28" fmla="*/ 2261947 w 10185061"/>
              <a:gd name="connsiteY28" fmla="*/ 362800 h 2261772"/>
              <a:gd name="connsiteX29" fmla="*/ 2096264 w 10185061"/>
              <a:gd name="connsiteY29" fmla="*/ 261200 h 2261772"/>
              <a:gd name="connsiteX30" fmla="*/ 1984856 w 10185061"/>
              <a:gd name="connsiteY30" fmla="*/ 179405 h 2261772"/>
              <a:gd name="connsiteX31" fmla="*/ 1837075 w 10185061"/>
              <a:gd name="connsiteY31" fmla="*/ 13151 h 2261772"/>
              <a:gd name="connsiteX32" fmla="*/ 1707766 w 10185061"/>
              <a:gd name="connsiteY32" fmla="*/ 40860 h 2261772"/>
              <a:gd name="connsiteX33" fmla="*/ 1569220 w 10185061"/>
              <a:gd name="connsiteY33" fmla="*/ 281005 h 2261772"/>
              <a:gd name="connsiteX34" fmla="*/ 1476856 w 10185061"/>
              <a:gd name="connsiteY34" fmla="*/ 382605 h 2261772"/>
              <a:gd name="connsiteX35" fmla="*/ 1273656 w 10185061"/>
              <a:gd name="connsiteY35" fmla="*/ 336424 h 2261772"/>
              <a:gd name="connsiteX36" fmla="*/ 1190529 w 10185061"/>
              <a:gd name="connsiteY36" fmla="*/ 281005 h 2261772"/>
              <a:gd name="connsiteX37" fmla="*/ 1015038 w 10185061"/>
              <a:gd name="connsiteY37" fmla="*/ 364133 h 2261772"/>
              <a:gd name="connsiteX38" fmla="*/ 793366 w 10185061"/>
              <a:gd name="connsiteY38" fmla="*/ 382605 h 2261772"/>
              <a:gd name="connsiteX39" fmla="*/ 654820 w 10185061"/>
              <a:gd name="connsiteY39" fmla="*/ 364133 h 2261772"/>
              <a:gd name="connsiteX0" fmla="*/ 654820 w 10185061"/>
              <a:gd name="connsiteY0" fmla="*/ 359790 h 2257429"/>
              <a:gd name="connsiteX1" fmla="*/ 664056 w 10185061"/>
              <a:gd name="connsiteY1" fmla="*/ 2123935 h 2257429"/>
              <a:gd name="connsiteX2" fmla="*/ 9521729 w 10185061"/>
              <a:gd name="connsiteY2" fmla="*/ 2096226 h 2257429"/>
              <a:gd name="connsiteX3" fmla="*/ 9530966 w 10185061"/>
              <a:gd name="connsiteY3" fmla="*/ 1800662 h 2257429"/>
              <a:gd name="connsiteX4" fmla="*/ 9411654 w 10185061"/>
              <a:gd name="connsiteY4" fmla="*/ 1753719 h 2257429"/>
              <a:gd name="connsiteX5" fmla="*/ 8810529 w 10185061"/>
              <a:gd name="connsiteY5" fmla="*/ 1726772 h 2257429"/>
              <a:gd name="connsiteX6" fmla="*/ 8302529 w 10185061"/>
              <a:gd name="connsiteY6" fmla="*/ 1643644 h 2257429"/>
              <a:gd name="connsiteX7" fmla="*/ 7831475 w 10185061"/>
              <a:gd name="connsiteY7" fmla="*/ 1495862 h 2257429"/>
              <a:gd name="connsiteX8" fmla="*/ 7498966 w 10185061"/>
              <a:gd name="connsiteY8" fmla="*/ 1320372 h 2257429"/>
              <a:gd name="connsiteX9" fmla="*/ 7166456 w 10185061"/>
              <a:gd name="connsiteY9" fmla="*/ 1154117 h 2257429"/>
              <a:gd name="connsiteX10" fmla="*/ 6898602 w 10185061"/>
              <a:gd name="connsiteY10" fmla="*/ 987862 h 2257429"/>
              <a:gd name="connsiteX11" fmla="*/ 6704638 w 10185061"/>
              <a:gd name="connsiteY11" fmla="*/ 997099 h 2257429"/>
              <a:gd name="connsiteX12" fmla="*/ 6409075 w 10185061"/>
              <a:gd name="connsiteY12" fmla="*/ 1089462 h 2257429"/>
              <a:gd name="connsiteX13" fmla="*/ 6122747 w 10185061"/>
              <a:gd name="connsiteY13" fmla="*/ 1098699 h 2257429"/>
              <a:gd name="connsiteX14" fmla="*/ 5762529 w 10185061"/>
              <a:gd name="connsiteY14" fmla="*/ 1024808 h 2257429"/>
              <a:gd name="connsiteX15" fmla="*/ 5503911 w 10185061"/>
              <a:gd name="connsiteY15" fmla="*/ 987862 h 2257429"/>
              <a:gd name="connsiteX16" fmla="*/ 5143693 w 10185061"/>
              <a:gd name="connsiteY16" fmla="*/ 877026 h 2257429"/>
              <a:gd name="connsiteX17" fmla="*/ 4866602 w 10185061"/>
              <a:gd name="connsiteY17" fmla="*/ 775426 h 2257429"/>
              <a:gd name="connsiteX18" fmla="*/ 4737293 w 10185061"/>
              <a:gd name="connsiteY18" fmla="*/ 701535 h 2257429"/>
              <a:gd name="connsiteX19" fmla="*/ 4534093 w 10185061"/>
              <a:gd name="connsiteY19" fmla="*/ 729244 h 2257429"/>
              <a:gd name="connsiteX20" fmla="*/ 4404784 w 10185061"/>
              <a:gd name="connsiteY20" fmla="*/ 766190 h 2257429"/>
              <a:gd name="connsiteX21" fmla="*/ 4229293 w 10185061"/>
              <a:gd name="connsiteY21" fmla="*/ 766190 h 2257429"/>
              <a:gd name="connsiteX22" fmla="*/ 4063038 w 10185061"/>
              <a:gd name="connsiteY22" fmla="*/ 840081 h 2257429"/>
              <a:gd name="connsiteX23" fmla="*/ 3832129 w 10185061"/>
              <a:gd name="connsiteY23" fmla="*/ 729244 h 2257429"/>
              <a:gd name="connsiteX24" fmla="*/ 3490384 w 10185061"/>
              <a:gd name="connsiteY24" fmla="*/ 572226 h 2257429"/>
              <a:gd name="connsiteX25" fmla="*/ 3287184 w 10185061"/>
              <a:gd name="connsiteY25" fmla="*/ 442917 h 2257429"/>
              <a:gd name="connsiteX26" fmla="*/ 3102456 w 10185061"/>
              <a:gd name="connsiteY26" fmla="*/ 359790 h 2257429"/>
              <a:gd name="connsiteX27" fmla="*/ 2699105 w 10185061"/>
              <a:gd name="connsiteY27" fmla="*/ 349030 h 2257429"/>
              <a:gd name="connsiteX28" fmla="*/ 2261947 w 10185061"/>
              <a:gd name="connsiteY28" fmla="*/ 358457 h 2257429"/>
              <a:gd name="connsiteX29" fmla="*/ 2096264 w 10185061"/>
              <a:gd name="connsiteY29" fmla="*/ 256857 h 2257429"/>
              <a:gd name="connsiteX30" fmla="*/ 1984856 w 10185061"/>
              <a:gd name="connsiteY30" fmla="*/ 175062 h 2257429"/>
              <a:gd name="connsiteX31" fmla="*/ 1837075 w 10185061"/>
              <a:gd name="connsiteY31" fmla="*/ 8808 h 2257429"/>
              <a:gd name="connsiteX32" fmla="*/ 1707766 w 10185061"/>
              <a:gd name="connsiteY32" fmla="*/ 36517 h 2257429"/>
              <a:gd name="connsiteX33" fmla="*/ 1527657 w 10185061"/>
              <a:gd name="connsiteY33" fmla="*/ 151971 h 2257429"/>
              <a:gd name="connsiteX34" fmla="*/ 1476856 w 10185061"/>
              <a:gd name="connsiteY34" fmla="*/ 378262 h 2257429"/>
              <a:gd name="connsiteX35" fmla="*/ 1273656 w 10185061"/>
              <a:gd name="connsiteY35" fmla="*/ 332081 h 2257429"/>
              <a:gd name="connsiteX36" fmla="*/ 1190529 w 10185061"/>
              <a:gd name="connsiteY36" fmla="*/ 276662 h 2257429"/>
              <a:gd name="connsiteX37" fmla="*/ 1015038 w 10185061"/>
              <a:gd name="connsiteY37" fmla="*/ 359790 h 2257429"/>
              <a:gd name="connsiteX38" fmla="*/ 793366 w 10185061"/>
              <a:gd name="connsiteY38" fmla="*/ 378262 h 2257429"/>
              <a:gd name="connsiteX39" fmla="*/ 654820 w 10185061"/>
              <a:gd name="connsiteY39" fmla="*/ 359790 h 2257429"/>
              <a:gd name="connsiteX0" fmla="*/ 654820 w 10185061"/>
              <a:gd name="connsiteY0" fmla="*/ 359790 h 2257429"/>
              <a:gd name="connsiteX1" fmla="*/ 664056 w 10185061"/>
              <a:gd name="connsiteY1" fmla="*/ 2123935 h 2257429"/>
              <a:gd name="connsiteX2" fmla="*/ 9521729 w 10185061"/>
              <a:gd name="connsiteY2" fmla="*/ 2096226 h 2257429"/>
              <a:gd name="connsiteX3" fmla="*/ 9530966 w 10185061"/>
              <a:gd name="connsiteY3" fmla="*/ 1800662 h 2257429"/>
              <a:gd name="connsiteX4" fmla="*/ 9411654 w 10185061"/>
              <a:gd name="connsiteY4" fmla="*/ 1753719 h 2257429"/>
              <a:gd name="connsiteX5" fmla="*/ 8810529 w 10185061"/>
              <a:gd name="connsiteY5" fmla="*/ 1726772 h 2257429"/>
              <a:gd name="connsiteX6" fmla="*/ 8302529 w 10185061"/>
              <a:gd name="connsiteY6" fmla="*/ 1643644 h 2257429"/>
              <a:gd name="connsiteX7" fmla="*/ 7831475 w 10185061"/>
              <a:gd name="connsiteY7" fmla="*/ 1495862 h 2257429"/>
              <a:gd name="connsiteX8" fmla="*/ 7498966 w 10185061"/>
              <a:gd name="connsiteY8" fmla="*/ 1320372 h 2257429"/>
              <a:gd name="connsiteX9" fmla="*/ 7166456 w 10185061"/>
              <a:gd name="connsiteY9" fmla="*/ 1154117 h 2257429"/>
              <a:gd name="connsiteX10" fmla="*/ 6898602 w 10185061"/>
              <a:gd name="connsiteY10" fmla="*/ 987862 h 2257429"/>
              <a:gd name="connsiteX11" fmla="*/ 6704638 w 10185061"/>
              <a:gd name="connsiteY11" fmla="*/ 997099 h 2257429"/>
              <a:gd name="connsiteX12" fmla="*/ 6409075 w 10185061"/>
              <a:gd name="connsiteY12" fmla="*/ 1089462 h 2257429"/>
              <a:gd name="connsiteX13" fmla="*/ 6122747 w 10185061"/>
              <a:gd name="connsiteY13" fmla="*/ 1098699 h 2257429"/>
              <a:gd name="connsiteX14" fmla="*/ 5762529 w 10185061"/>
              <a:gd name="connsiteY14" fmla="*/ 1024808 h 2257429"/>
              <a:gd name="connsiteX15" fmla="*/ 5503911 w 10185061"/>
              <a:gd name="connsiteY15" fmla="*/ 987862 h 2257429"/>
              <a:gd name="connsiteX16" fmla="*/ 5143693 w 10185061"/>
              <a:gd name="connsiteY16" fmla="*/ 877026 h 2257429"/>
              <a:gd name="connsiteX17" fmla="*/ 4866602 w 10185061"/>
              <a:gd name="connsiteY17" fmla="*/ 775426 h 2257429"/>
              <a:gd name="connsiteX18" fmla="*/ 4737293 w 10185061"/>
              <a:gd name="connsiteY18" fmla="*/ 701535 h 2257429"/>
              <a:gd name="connsiteX19" fmla="*/ 4534093 w 10185061"/>
              <a:gd name="connsiteY19" fmla="*/ 729244 h 2257429"/>
              <a:gd name="connsiteX20" fmla="*/ 4404784 w 10185061"/>
              <a:gd name="connsiteY20" fmla="*/ 766190 h 2257429"/>
              <a:gd name="connsiteX21" fmla="*/ 4229293 w 10185061"/>
              <a:gd name="connsiteY21" fmla="*/ 766190 h 2257429"/>
              <a:gd name="connsiteX22" fmla="*/ 4063038 w 10185061"/>
              <a:gd name="connsiteY22" fmla="*/ 840081 h 2257429"/>
              <a:gd name="connsiteX23" fmla="*/ 3832129 w 10185061"/>
              <a:gd name="connsiteY23" fmla="*/ 729244 h 2257429"/>
              <a:gd name="connsiteX24" fmla="*/ 3490384 w 10185061"/>
              <a:gd name="connsiteY24" fmla="*/ 572226 h 2257429"/>
              <a:gd name="connsiteX25" fmla="*/ 3287184 w 10185061"/>
              <a:gd name="connsiteY25" fmla="*/ 442917 h 2257429"/>
              <a:gd name="connsiteX26" fmla="*/ 3102456 w 10185061"/>
              <a:gd name="connsiteY26" fmla="*/ 359790 h 2257429"/>
              <a:gd name="connsiteX27" fmla="*/ 2699105 w 10185061"/>
              <a:gd name="connsiteY27" fmla="*/ 349030 h 2257429"/>
              <a:gd name="connsiteX28" fmla="*/ 2261947 w 10185061"/>
              <a:gd name="connsiteY28" fmla="*/ 358457 h 2257429"/>
              <a:gd name="connsiteX29" fmla="*/ 2096264 w 10185061"/>
              <a:gd name="connsiteY29" fmla="*/ 256857 h 2257429"/>
              <a:gd name="connsiteX30" fmla="*/ 1984856 w 10185061"/>
              <a:gd name="connsiteY30" fmla="*/ 175062 h 2257429"/>
              <a:gd name="connsiteX31" fmla="*/ 1837075 w 10185061"/>
              <a:gd name="connsiteY31" fmla="*/ 8808 h 2257429"/>
              <a:gd name="connsiteX32" fmla="*/ 1707766 w 10185061"/>
              <a:gd name="connsiteY32" fmla="*/ 36517 h 2257429"/>
              <a:gd name="connsiteX33" fmla="*/ 1527657 w 10185061"/>
              <a:gd name="connsiteY33" fmla="*/ 151971 h 2257429"/>
              <a:gd name="connsiteX34" fmla="*/ 1435292 w 10185061"/>
              <a:gd name="connsiteY34" fmla="*/ 142735 h 2257429"/>
              <a:gd name="connsiteX35" fmla="*/ 1273656 w 10185061"/>
              <a:gd name="connsiteY35" fmla="*/ 332081 h 2257429"/>
              <a:gd name="connsiteX36" fmla="*/ 1190529 w 10185061"/>
              <a:gd name="connsiteY36" fmla="*/ 276662 h 2257429"/>
              <a:gd name="connsiteX37" fmla="*/ 1015038 w 10185061"/>
              <a:gd name="connsiteY37" fmla="*/ 359790 h 2257429"/>
              <a:gd name="connsiteX38" fmla="*/ 793366 w 10185061"/>
              <a:gd name="connsiteY38" fmla="*/ 378262 h 2257429"/>
              <a:gd name="connsiteX39" fmla="*/ 654820 w 10185061"/>
              <a:gd name="connsiteY39" fmla="*/ 359790 h 2257429"/>
              <a:gd name="connsiteX0" fmla="*/ 654820 w 10185061"/>
              <a:gd name="connsiteY0" fmla="*/ 359790 h 2257429"/>
              <a:gd name="connsiteX1" fmla="*/ 664056 w 10185061"/>
              <a:gd name="connsiteY1" fmla="*/ 2123935 h 2257429"/>
              <a:gd name="connsiteX2" fmla="*/ 9521729 w 10185061"/>
              <a:gd name="connsiteY2" fmla="*/ 2096226 h 2257429"/>
              <a:gd name="connsiteX3" fmla="*/ 9530966 w 10185061"/>
              <a:gd name="connsiteY3" fmla="*/ 1800662 h 2257429"/>
              <a:gd name="connsiteX4" fmla="*/ 9411654 w 10185061"/>
              <a:gd name="connsiteY4" fmla="*/ 1753719 h 2257429"/>
              <a:gd name="connsiteX5" fmla="*/ 8810529 w 10185061"/>
              <a:gd name="connsiteY5" fmla="*/ 1726772 h 2257429"/>
              <a:gd name="connsiteX6" fmla="*/ 8302529 w 10185061"/>
              <a:gd name="connsiteY6" fmla="*/ 1643644 h 2257429"/>
              <a:gd name="connsiteX7" fmla="*/ 7831475 w 10185061"/>
              <a:gd name="connsiteY7" fmla="*/ 1495862 h 2257429"/>
              <a:gd name="connsiteX8" fmla="*/ 7498966 w 10185061"/>
              <a:gd name="connsiteY8" fmla="*/ 1320372 h 2257429"/>
              <a:gd name="connsiteX9" fmla="*/ 7166456 w 10185061"/>
              <a:gd name="connsiteY9" fmla="*/ 1154117 h 2257429"/>
              <a:gd name="connsiteX10" fmla="*/ 6898602 w 10185061"/>
              <a:gd name="connsiteY10" fmla="*/ 987862 h 2257429"/>
              <a:gd name="connsiteX11" fmla="*/ 6704638 w 10185061"/>
              <a:gd name="connsiteY11" fmla="*/ 997099 h 2257429"/>
              <a:gd name="connsiteX12" fmla="*/ 6409075 w 10185061"/>
              <a:gd name="connsiteY12" fmla="*/ 1089462 h 2257429"/>
              <a:gd name="connsiteX13" fmla="*/ 6122747 w 10185061"/>
              <a:gd name="connsiteY13" fmla="*/ 1098699 h 2257429"/>
              <a:gd name="connsiteX14" fmla="*/ 5762529 w 10185061"/>
              <a:gd name="connsiteY14" fmla="*/ 1024808 h 2257429"/>
              <a:gd name="connsiteX15" fmla="*/ 5503911 w 10185061"/>
              <a:gd name="connsiteY15" fmla="*/ 987862 h 2257429"/>
              <a:gd name="connsiteX16" fmla="*/ 5143693 w 10185061"/>
              <a:gd name="connsiteY16" fmla="*/ 877026 h 2257429"/>
              <a:gd name="connsiteX17" fmla="*/ 4866602 w 10185061"/>
              <a:gd name="connsiteY17" fmla="*/ 775426 h 2257429"/>
              <a:gd name="connsiteX18" fmla="*/ 4737293 w 10185061"/>
              <a:gd name="connsiteY18" fmla="*/ 701535 h 2257429"/>
              <a:gd name="connsiteX19" fmla="*/ 4534093 w 10185061"/>
              <a:gd name="connsiteY19" fmla="*/ 729244 h 2257429"/>
              <a:gd name="connsiteX20" fmla="*/ 4404784 w 10185061"/>
              <a:gd name="connsiteY20" fmla="*/ 766190 h 2257429"/>
              <a:gd name="connsiteX21" fmla="*/ 4229293 w 10185061"/>
              <a:gd name="connsiteY21" fmla="*/ 766190 h 2257429"/>
              <a:gd name="connsiteX22" fmla="*/ 4063038 w 10185061"/>
              <a:gd name="connsiteY22" fmla="*/ 840081 h 2257429"/>
              <a:gd name="connsiteX23" fmla="*/ 3832129 w 10185061"/>
              <a:gd name="connsiteY23" fmla="*/ 729244 h 2257429"/>
              <a:gd name="connsiteX24" fmla="*/ 3490384 w 10185061"/>
              <a:gd name="connsiteY24" fmla="*/ 572226 h 2257429"/>
              <a:gd name="connsiteX25" fmla="*/ 3287184 w 10185061"/>
              <a:gd name="connsiteY25" fmla="*/ 442917 h 2257429"/>
              <a:gd name="connsiteX26" fmla="*/ 3102456 w 10185061"/>
              <a:gd name="connsiteY26" fmla="*/ 359790 h 2257429"/>
              <a:gd name="connsiteX27" fmla="*/ 2699105 w 10185061"/>
              <a:gd name="connsiteY27" fmla="*/ 349030 h 2257429"/>
              <a:gd name="connsiteX28" fmla="*/ 2261947 w 10185061"/>
              <a:gd name="connsiteY28" fmla="*/ 358457 h 2257429"/>
              <a:gd name="connsiteX29" fmla="*/ 2096264 w 10185061"/>
              <a:gd name="connsiteY29" fmla="*/ 256857 h 2257429"/>
              <a:gd name="connsiteX30" fmla="*/ 1984856 w 10185061"/>
              <a:gd name="connsiteY30" fmla="*/ 175062 h 2257429"/>
              <a:gd name="connsiteX31" fmla="*/ 1837075 w 10185061"/>
              <a:gd name="connsiteY31" fmla="*/ 8808 h 2257429"/>
              <a:gd name="connsiteX32" fmla="*/ 1707766 w 10185061"/>
              <a:gd name="connsiteY32" fmla="*/ 36517 h 2257429"/>
              <a:gd name="connsiteX33" fmla="*/ 1527657 w 10185061"/>
              <a:gd name="connsiteY33" fmla="*/ 151971 h 2257429"/>
              <a:gd name="connsiteX34" fmla="*/ 1435292 w 10185061"/>
              <a:gd name="connsiteY34" fmla="*/ 142735 h 2257429"/>
              <a:gd name="connsiteX35" fmla="*/ 1245947 w 10185061"/>
              <a:gd name="connsiteY35" fmla="*/ 165826 h 2257429"/>
              <a:gd name="connsiteX36" fmla="*/ 1190529 w 10185061"/>
              <a:gd name="connsiteY36" fmla="*/ 276662 h 2257429"/>
              <a:gd name="connsiteX37" fmla="*/ 1015038 w 10185061"/>
              <a:gd name="connsiteY37" fmla="*/ 359790 h 2257429"/>
              <a:gd name="connsiteX38" fmla="*/ 793366 w 10185061"/>
              <a:gd name="connsiteY38" fmla="*/ 378262 h 2257429"/>
              <a:gd name="connsiteX39" fmla="*/ 654820 w 10185061"/>
              <a:gd name="connsiteY39" fmla="*/ 359790 h 2257429"/>
              <a:gd name="connsiteX0" fmla="*/ 654820 w 10185061"/>
              <a:gd name="connsiteY0" fmla="*/ 359790 h 2257429"/>
              <a:gd name="connsiteX1" fmla="*/ 664056 w 10185061"/>
              <a:gd name="connsiteY1" fmla="*/ 2123935 h 2257429"/>
              <a:gd name="connsiteX2" fmla="*/ 9521729 w 10185061"/>
              <a:gd name="connsiteY2" fmla="*/ 2096226 h 2257429"/>
              <a:gd name="connsiteX3" fmla="*/ 9530966 w 10185061"/>
              <a:gd name="connsiteY3" fmla="*/ 1800662 h 2257429"/>
              <a:gd name="connsiteX4" fmla="*/ 9411654 w 10185061"/>
              <a:gd name="connsiteY4" fmla="*/ 1753719 h 2257429"/>
              <a:gd name="connsiteX5" fmla="*/ 8810529 w 10185061"/>
              <a:gd name="connsiteY5" fmla="*/ 1726772 h 2257429"/>
              <a:gd name="connsiteX6" fmla="*/ 8302529 w 10185061"/>
              <a:gd name="connsiteY6" fmla="*/ 1643644 h 2257429"/>
              <a:gd name="connsiteX7" fmla="*/ 7831475 w 10185061"/>
              <a:gd name="connsiteY7" fmla="*/ 1495862 h 2257429"/>
              <a:gd name="connsiteX8" fmla="*/ 7498966 w 10185061"/>
              <a:gd name="connsiteY8" fmla="*/ 1320372 h 2257429"/>
              <a:gd name="connsiteX9" fmla="*/ 7166456 w 10185061"/>
              <a:gd name="connsiteY9" fmla="*/ 1154117 h 2257429"/>
              <a:gd name="connsiteX10" fmla="*/ 6898602 w 10185061"/>
              <a:gd name="connsiteY10" fmla="*/ 987862 h 2257429"/>
              <a:gd name="connsiteX11" fmla="*/ 6704638 w 10185061"/>
              <a:gd name="connsiteY11" fmla="*/ 997099 h 2257429"/>
              <a:gd name="connsiteX12" fmla="*/ 6409075 w 10185061"/>
              <a:gd name="connsiteY12" fmla="*/ 1089462 h 2257429"/>
              <a:gd name="connsiteX13" fmla="*/ 6122747 w 10185061"/>
              <a:gd name="connsiteY13" fmla="*/ 1098699 h 2257429"/>
              <a:gd name="connsiteX14" fmla="*/ 5762529 w 10185061"/>
              <a:gd name="connsiteY14" fmla="*/ 1024808 h 2257429"/>
              <a:gd name="connsiteX15" fmla="*/ 5503911 w 10185061"/>
              <a:gd name="connsiteY15" fmla="*/ 987862 h 2257429"/>
              <a:gd name="connsiteX16" fmla="*/ 5143693 w 10185061"/>
              <a:gd name="connsiteY16" fmla="*/ 877026 h 2257429"/>
              <a:gd name="connsiteX17" fmla="*/ 4866602 w 10185061"/>
              <a:gd name="connsiteY17" fmla="*/ 775426 h 2257429"/>
              <a:gd name="connsiteX18" fmla="*/ 4737293 w 10185061"/>
              <a:gd name="connsiteY18" fmla="*/ 701535 h 2257429"/>
              <a:gd name="connsiteX19" fmla="*/ 4534093 w 10185061"/>
              <a:gd name="connsiteY19" fmla="*/ 729244 h 2257429"/>
              <a:gd name="connsiteX20" fmla="*/ 4404784 w 10185061"/>
              <a:gd name="connsiteY20" fmla="*/ 766190 h 2257429"/>
              <a:gd name="connsiteX21" fmla="*/ 4229293 w 10185061"/>
              <a:gd name="connsiteY21" fmla="*/ 766190 h 2257429"/>
              <a:gd name="connsiteX22" fmla="*/ 4063038 w 10185061"/>
              <a:gd name="connsiteY22" fmla="*/ 840081 h 2257429"/>
              <a:gd name="connsiteX23" fmla="*/ 3832129 w 10185061"/>
              <a:gd name="connsiteY23" fmla="*/ 729244 h 2257429"/>
              <a:gd name="connsiteX24" fmla="*/ 3490384 w 10185061"/>
              <a:gd name="connsiteY24" fmla="*/ 572226 h 2257429"/>
              <a:gd name="connsiteX25" fmla="*/ 3287184 w 10185061"/>
              <a:gd name="connsiteY25" fmla="*/ 442917 h 2257429"/>
              <a:gd name="connsiteX26" fmla="*/ 3102456 w 10185061"/>
              <a:gd name="connsiteY26" fmla="*/ 359790 h 2257429"/>
              <a:gd name="connsiteX27" fmla="*/ 2699105 w 10185061"/>
              <a:gd name="connsiteY27" fmla="*/ 349030 h 2257429"/>
              <a:gd name="connsiteX28" fmla="*/ 2261947 w 10185061"/>
              <a:gd name="connsiteY28" fmla="*/ 358457 h 2257429"/>
              <a:gd name="connsiteX29" fmla="*/ 2096264 w 10185061"/>
              <a:gd name="connsiteY29" fmla="*/ 256857 h 2257429"/>
              <a:gd name="connsiteX30" fmla="*/ 1984856 w 10185061"/>
              <a:gd name="connsiteY30" fmla="*/ 175062 h 2257429"/>
              <a:gd name="connsiteX31" fmla="*/ 1837075 w 10185061"/>
              <a:gd name="connsiteY31" fmla="*/ 8808 h 2257429"/>
              <a:gd name="connsiteX32" fmla="*/ 1707766 w 10185061"/>
              <a:gd name="connsiteY32" fmla="*/ 36517 h 2257429"/>
              <a:gd name="connsiteX33" fmla="*/ 1527657 w 10185061"/>
              <a:gd name="connsiteY33" fmla="*/ 151971 h 2257429"/>
              <a:gd name="connsiteX34" fmla="*/ 1435292 w 10185061"/>
              <a:gd name="connsiteY34" fmla="*/ 142735 h 2257429"/>
              <a:gd name="connsiteX35" fmla="*/ 1245947 w 10185061"/>
              <a:gd name="connsiteY35" fmla="*/ 165826 h 2257429"/>
              <a:gd name="connsiteX36" fmla="*/ 1107402 w 10185061"/>
              <a:gd name="connsiteY36" fmla="*/ 151971 h 2257429"/>
              <a:gd name="connsiteX37" fmla="*/ 1015038 w 10185061"/>
              <a:gd name="connsiteY37" fmla="*/ 359790 h 2257429"/>
              <a:gd name="connsiteX38" fmla="*/ 793366 w 10185061"/>
              <a:gd name="connsiteY38" fmla="*/ 378262 h 2257429"/>
              <a:gd name="connsiteX39" fmla="*/ 654820 w 10185061"/>
              <a:gd name="connsiteY39" fmla="*/ 359790 h 2257429"/>
              <a:gd name="connsiteX0" fmla="*/ 654820 w 10185061"/>
              <a:gd name="connsiteY0" fmla="*/ 359790 h 2257429"/>
              <a:gd name="connsiteX1" fmla="*/ 664056 w 10185061"/>
              <a:gd name="connsiteY1" fmla="*/ 2123935 h 2257429"/>
              <a:gd name="connsiteX2" fmla="*/ 9521729 w 10185061"/>
              <a:gd name="connsiteY2" fmla="*/ 2096226 h 2257429"/>
              <a:gd name="connsiteX3" fmla="*/ 9530966 w 10185061"/>
              <a:gd name="connsiteY3" fmla="*/ 1800662 h 2257429"/>
              <a:gd name="connsiteX4" fmla="*/ 9411654 w 10185061"/>
              <a:gd name="connsiteY4" fmla="*/ 1753719 h 2257429"/>
              <a:gd name="connsiteX5" fmla="*/ 8810529 w 10185061"/>
              <a:gd name="connsiteY5" fmla="*/ 1726772 h 2257429"/>
              <a:gd name="connsiteX6" fmla="*/ 8302529 w 10185061"/>
              <a:gd name="connsiteY6" fmla="*/ 1643644 h 2257429"/>
              <a:gd name="connsiteX7" fmla="*/ 7831475 w 10185061"/>
              <a:gd name="connsiteY7" fmla="*/ 1495862 h 2257429"/>
              <a:gd name="connsiteX8" fmla="*/ 7498966 w 10185061"/>
              <a:gd name="connsiteY8" fmla="*/ 1320372 h 2257429"/>
              <a:gd name="connsiteX9" fmla="*/ 7166456 w 10185061"/>
              <a:gd name="connsiteY9" fmla="*/ 1154117 h 2257429"/>
              <a:gd name="connsiteX10" fmla="*/ 6898602 w 10185061"/>
              <a:gd name="connsiteY10" fmla="*/ 987862 h 2257429"/>
              <a:gd name="connsiteX11" fmla="*/ 6704638 w 10185061"/>
              <a:gd name="connsiteY11" fmla="*/ 997099 h 2257429"/>
              <a:gd name="connsiteX12" fmla="*/ 6409075 w 10185061"/>
              <a:gd name="connsiteY12" fmla="*/ 1089462 h 2257429"/>
              <a:gd name="connsiteX13" fmla="*/ 6122747 w 10185061"/>
              <a:gd name="connsiteY13" fmla="*/ 1098699 h 2257429"/>
              <a:gd name="connsiteX14" fmla="*/ 5762529 w 10185061"/>
              <a:gd name="connsiteY14" fmla="*/ 1024808 h 2257429"/>
              <a:gd name="connsiteX15" fmla="*/ 5503911 w 10185061"/>
              <a:gd name="connsiteY15" fmla="*/ 987862 h 2257429"/>
              <a:gd name="connsiteX16" fmla="*/ 5143693 w 10185061"/>
              <a:gd name="connsiteY16" fmla="*/ 877026 h 2257429"/>
              <a:gd name="connsiteX17" fmla="*/ 4866602 w 10185061"/>
              <a:gd name="connsiteY17" fmla="*/ 775426 h 2257429"/>
              <a:gd name="connsiteX18" fmla="*/ 4737293 w 10185061"/>
              <a:gd name="connsiteY18" fmla="*/ 701535 h 2257429"/>
              <a:gd name="connsiteX19" fmla="*/ 4534093 w 10185061"/>
              <a:gd name="connsiteY19" fmla="*/ 729244 h 2257429"/>
              <a:gd name="connsiteX20" fmla="*/ 4404784 w 10185061"/>
              <a:gd name="connsiteY20" fmla="*/ 766190 h 2257429"/>
              <a:gd name="connsiteX21" fmla="*/ 4229293 w 10185061"/>
              <a:gd name="connsiteY21" fmla="*/ 766190 h 2257429"/>
              <a:gd name="connsiteX22" fmla="*/ 4063038 w 10185061"/>
              <a:gd name="connsiteY22" fmla="*/ 840081 h 2257429"/>
              <a:gd name="connsiteX23" fmla="*/ 3832129 w 10185061"/>
              <a:gd name="connsiteY23" fmla="*/ 729244 h 2257429"/>
              <a:gd name="connsiteX24" fmla="*/ 3490384 w 10185061"/>
              <a:gd name="connsiteY24" fmla="*/ 572226 h 2257429"/>
              <a:gd name="connsiteX25" fmla="*/ 3287184 w 10185061"/>
              <a:gd name="connsiteY25" fmla="*/ 442917 h 2257429"/>
              <a:gd name="connsiteX26" fmla="*/ 3102456 w 10185061"/>
              <a:gd name="connsiteY26" fmla="*/ 359790 h 2257429"/>
              <a:gd name="connsiteX27" fmla="*/ 2699105 w 10185061"/>
              <a:gd name="connsiteY27" fmla="*/ 349030 h 2257429"/>
              <a:gd name="connsiteX28" fmla="*/ 2261947 w 10185061"/>
              <a:gd name="connsiteY28" fmla="*/ 358457 h 2257429"/>
              <a:gd name="connsiteX29" fmla="*/ 2096264 w 10185061"/>
              <a:gd name="connsiteY29" fmla="*/ 256857 h 2257429"/>
              <a:gd name="connsiteX30" fmla="*/ 1984856 w 10185061"/>
              <a:gd name="connsiteY30" fmla="*/ 175062 h 2257429"/>
              <a:gd name="connsiteX31" fmla="*/ 1837075 w 10185061"/>
              <a:gd name="connsiteY31" fmla="*/ 8808 h 2257429"/>
              <a:gd name="connsiteX32" fmla="*/ 1707766 w 10185061"/>
              <a:gd name="connsiteY32" fmla="*/ 36517 h 2257429"/>
              <a:gd name="connsiteX33" fmla="*/ 1527657 w 10185061"/>
              <a:gd name="connsiteY33" fmla="*/ 151971 h 2257429"/>
              <a:gd name="connsiteX34" fmla="*/ 1435292 w 10185061"/>
              <a:gd name="connsiteY34" fmla="*/ 142735 h 2257429"/>
              <a:gd name="connsiteX35" fmla="*/ 1245947 w 10185061"/>
              <a:gd name="connsiteY35" fmla="*/ 165826 h 2257429"/>
              <a:gd name="connsiteX36" fmla="*/ 1107402 w 10185061"/>
              <a:gd name="connsiteY36" fmla="*/ 151971 h 2257429"/>
              <a:gd name="connsiteX37" fmla="*/ 959620 w 10185061"/>
              <a:gd name="connsiteY37" fmla="*/ 165826 h 2257429"/>
              <a:gd name="connsiteX38" fmla="*/ 793366 w 10185061"/>
              <a:gd name="connsiteY38" fmla="*/ 378262 h 2257429"/>
              <a:gd name="connsiteX39" fmla="*/ 654820 w 10185061"/>
              <a:gd name="connsiteY39" fmla="*/ 359790 h 2257429"/>
              <a:gd name="connsiteX0" fmla="*/ 654300 w 10184541"/>
              <a:gd name="connsiteY0" fmla="*/ 359790 h 2257429"/>
              <a:gd name="connsiteX1" fmla="*/ 663536 w 10184541"/>
              <a:gd name="connsiteY1" fmla="*/ 2123935 h 2257429"/>
              <a:gd name="connsiteX2" fmla="*/ 9521209 w 10184541"/>
              <a:gd name="connsiteY2" fmla="*/ 2096226 h 2257429"/>
              <a:gd name="connsiteX3" fmla="*/ 9530446 w 10184541"/>
              <a:gd name="connsiteY3" fmla="*/ 1800662 h 2257429"/>
              <a:gd name="connsiteX4" fmla="*/ 9411134 w 10184541"/>
              <a:gd name="connsiteY4" fmla="*/ 1753719 h 2257429"/>
              <a:gd name="connsiteX5" fmla="*/ 8810009 w 10184541"/>
              <a:gd name="connsiteY5" fmla="*/ 1726772 h 2257429"/>
              <a:gd name="connsiteX6" fmla="*/ 8302009 w 10184541"/>
              <a:gd name="connsiteY6" fmla="*/ 1643644 h 2257429"/>
              <a:gd name="connsiteX7" fmla="*/ 7830955 w 10184541"/>
              <a:gd name="connsiteY7" fmla="*/ 1495862 h 2257429"/>
              <a:gd name="connsiteX8" fmla="*/ 7498446 w 10184541"/>
              <a:gd name="connsiteY8" fmla="*/ 1320372 h 2257429"/>
              <a:gd name="connsiteX9" fmla="*/ 7165936 w 10184541"/>
              <a:gd name="connsiteY9" fmla="*/ 1154117 h 2257429"/>
              <a:gd name="connsiteX10" fmla="*/ 6898082 w 10184541"/>
              <a:gd name="connsiteY10" fmla="*/ 987862 h 2257429"/>
              <a:gd name="connsiteX11" fmla="*/ 6704118 w 10184541"/>
              <a:gd name="connsiteY11" fmla="*/ 997099 h 2257429"/>
              <a:gd name="connsiteX12" fmla="*/ 6408555 w 10184541"/>
              <a:gd name="connsiteY12" fmla="*/ 1089462 h 2257429"/>
              <a:gd name="connsiteX13" fmla="*/ 6122227 w 10184541"/>
              <a:gd name="connsiteY13" fmla="*/ 1098699 h 2257429"/>
              <a:gd name="connsiteX14" fmla="*/ 5762009 w 10184541"/>
              <a:gd name="connsiteY14" fmla="*/ 1024808 h 2257429"/>
              <a:gd name="connsiteX15" fmla="*/ 5503391 w 10184541"/>
              <a:gd name="connsiteY15" fmla="*/ 987862 h 2257429"/>
              <a:gd name="connsiteX16" fmla="*/ 5143173 w 10184541"/>
              <a:gd name="connsiteY16" fmla="*/ 877026 h 2257429"/>
              <a:gd name="connsiteX17" fmla="*/ 4866082 w 10184541"/>
              <a:gd name="connsiteY17" fmla="*/ 775426 h 2257429"/>
              <a:gd name="connsiteX18" fmla="*/ 4736773 w 10184541"/>
              <a:gd name="connsiteY18" fmla="*/ 701535 h 2257429"/>
              <a:gd name="connsiteX19" fmla="*/ 4533573 w 10184541"/>
              <a:gd name="connsiteY19" fmla="*/ 729244 h 2257429"/>
              <a:gd name="connsiteX20" fmla="*/ 4404264 w 10184541"/>
              <a:gd name="connsiteY20" fmla="*/ 766190 h 2257429"/>
              <a:gd name="connsiteX21" fmla="*/ 4228773 w 10184541"/>
              <a:gd name="connsiteY21" fmla="*/ 766190 h 2257429"/>
              <a:gd name="connsiteX22" fmla="*/ 4062518 w 10184541"/>
              <a:gd name="connsiteY22" fmla="*/ 840081 h 2257429"/>
              <a:gd name="connsiteX23" fmla="*/ 3831609 w 10184541"/>
              <a:gd name="connsiteY23" fmla="*/ 729244 h 2257429"/>
              <a:gd name="connsiteX24" fmla="*/ 3489864 w 10184541"/>
              <a:gd name="connsiteY24" fmla="*/ 572226 h 2257429"/>
              <a:gd name="connsiteX25" fmla="*/ 3286664 w 10184541"/>
              <a:gd name="connsiteY25" fmla="*/ 442917 h 2257429"/>
              <a:gd name="connsiteX26" fmla="*/ 3101936 w 10184541"/>
              <a:gd name="connsiteY26" fmla="*/ 359790 h 2257429"/>
              <a:gd name="connsiteX27" fmla="*/ 2698585 w 10184541"/>
              <a:gd name="connsiteY27" fmla="*/ 349030 h 2257429"/>
              <a:gd name="connsiteX28" fmla="*/ 2261427 w 10184541"/>
              <a:gd name="connsiteY28" fmla="*/ 358457 h 2257429"/>
              <a:gd name="connsiteX29" fmla="*/ 2095744 w 10184541"/>
              <a:gd name="connsiteY29" fmla="*/ 256857 h 2257429"/>
              <a:gd name="connsiteX30" fmla="*/ 1984336 w 10184541"/>
              <a:gd name="connsiteY30" fmla="*/ 175062 h 2257429"/>
              <a:gd name="connsiteX31" fmla="*/ 1836555 w 10184541"/>
              <a:gd name="connsiteY31" fmla="*/ 8808 h 2257429"/>
              <a:gd name="connsiteX32" fmla="*/ 1707246 w 10184541"/>
              <a:gd name="connsiteY32" fmla="*/ 36517 h 2257429"/>
              <a:gd name="connsiteX33" fmla="*/ 1527137 w 10184541"/>
              <a:gd name="connsiteY33" fmla="*/ 151971 h 2257429"/>
              <a:gd name="connsiteX34" fmla="*/ 1434772 w 10184541"/>
              <a:gd name="connsiteY34" fmla="*/ 142735 h 2257429"/>
              <a:gd name="connsiteX35" fmla="*/ 1245427 w 10184541"/>
              <a:gd name="connsiteY35" fmla="*/ 165826 h 2257429"/>
              <a:gd name="connsiteX36" fmla="*/ 1106882 w 10184541"/>
              <a:gd name="connsiteY36" fmla="*/ 151971 h 2257429"/>
              <a:gd name="connsiteX37" fmla="*/ 959100 w 10184541"/>
              <a:gd name="connsiteY37" fmla="*/ 165826 h 2257429"/>
              <a:gd name="connsiteX38" fmla="*/ 778992 w 10184541"/>
              <a:gd name="connsiteY38" fmla="*/ 170444 h 2257429"/>
              <a:gd name="connsiteX39" fmla="*/ 654300 w 10184541"/>
              <a:gd name="connsiteY39" fmla="*/ 359790 h 2257429"/>
              <a:gd name="connsiteX0" fmla="*/ 654300 w 10184541"/>
              <a:gd name="connsiteY0" fmla="*/ 359790 h 2257429"/>
              <a:gd name="connsiteX1" fmla="*/ 663536 w 10184541"/>
              <a:gd name="connsiteY1" fmla="*/ 2123935 h 2257429"/>
              <a:gd name="connsiteX2" fmla="*/ 9521209 w 10184541"/>
              <a:gd name="connsiteY2" fmla="*/ 2096226 h 2257429"/>
              <a:gd name="connsiteX3" fmla="*/ 9530446 w 10184541"/>
              <a:gd name="connsiteY3" fmla="*/ 1800662 h 2257429"/>
              <a:gd name="connsiteX4" fmla="*/ 9411134 w 10184541"/>
              <a:gd name="connsiteY4" fmla="*/ 1753719 h 2257429"/>
              <a:gd name="connsiteX5" fmla="*/ 8810009 w 10184541"/>
              <a:gd name="connsiteY5" fmla="*/ 1726772 h 2257429"/>
              <a:gd name="connsiteX6" fmla="*/ 8302009 w 10184541"/>
              <a:gd name="connsiteY6" fmla="*/ 1643644 h 2257429"/>
              <a:gd name="connsiteX7" fmla="*/ 7830955 w 10184541"/>
              <a:gd name="connsiteY7" fmla="*/ 1495862 h 2257429"/>
              <a:gd name="connsiteX8" fmla="*/ 7498446 w 10184541"/>
              <a:gd name="connsiteY8" fmla="*/ 1320372 h 2257429"/>
              <a:gd name="connsiteX9" fmla="*/ 7165936 w 10184541"/>
              <a:gd name="connsiteY9" fmla="*/ 1154117 h 2257429"/>
              <a:gd name="connsiteX10" fmla="*/ 6898082 w 10184541"/>
              <a:gd name="connsiteY10" fmla="*/ 987862 h 2257429"/>
              <a:gd name="connsiteX11" fmla="*/ 6704118 w 10184541"/>
              <a:gd name="connsiteY11" fmla="*/ 997099 h 2257429"/>
              <a:gd name="connsiteX12" fmla="*/ 6408555 w 10184541"/>
              <a:gd name="connsiteY12" fmla="*/ 1089462 h 2257429"/>
              <a:gd name="connsiteX13" fmla="*/ 6122227 w 10184541"/>
              <a:gd name="connsiteY13" fmla="*/ 1098699 h 2257429"/>
              <a:gd name="connsiteX14" fmla="*/ 5762009 w 10184541"/>
              <a:gd name="connsiteY14" fmla="*/ 1024808 h 2257429"/>
              <a:gd name="connsiteX15" fmla="*/ 5503391 w 10184541"/>
              <a:gd name="connsiteY15" fmla="*/ 987862 h 2257429"/>
              <a:gd name="connsiteX16" fmla="*/ 5143173 w 10184541"/>
              <a:gd name="connsiteY16" fmla="*/ 877026 h 2257429"/>
              <a:gd name="connsiteX17" fmla="*/ 4866082 w 10184541"/>
              <a:gd name="connsiteY17" fmla="*/ 775426 h 2257429"/>
              <a:gd name="connsiteX18" fmla="*/ 4736773 w 10184541"/>
              <a:gd name="connsiteY18" fmla="*/ 701535 h 2257429"/>
              <a:gd name="connsiteX19" fmla="*/ 4533573 w 10184541"/>
              <a:gd name="connsiteY19" fmla="*/ 729244 h 2257429"/>
              <a:gd name="connsiteX20" fmla="*/ 4404264 w 10184541"/>
              <a:gd name="connsiteY20" fmla="*/ 766190 h 2257429"/>
              <a:gd name="connsiteX21" fmla="*/ 4228773 w 10184541"/>
              <a:gd name="connsiteY21" fmla="*/ 766190 h 2257429"/>
              <a:gd name="connsiteX22" fmla="*/ 4062518 w 10184541"/>
              <a:gd name="connsiteY22" fmla="*/ 840081 h 2257429"/>
              <a:gd name="connsiteX23" fmla="*/ 3831609 w 10184541"/>
              <a:gd name="connsiteY23" fmla="*/ 729244 h 2257429"/>
              <a:gd name="connsiteX24" fmla="*/ 3489864 w 10184541"/>
              <a:gd name="connsiteY24" fmla="*/ 572226 h 2257429"/>
              <a:gd name="connsiteX25" fmla="*/ 3286664 w 10184541"/>
              <a:gd name="connsiteY25" fmla="*/ 442917 h 2257429"/>
              <a:gd name="connsiteX26" fmla="*/ 3004954 w 10184541"/>
              <a:gd name="connsiteY26" fmla="*/ 442917 h 2257429"/>
              <a:gd name="connsiteX27" fmla="*/ 2698585 w 10184541"/>
              <a:gd name="connsiteY27" fmla="*/ 349030 h 2257429"/>
              <a:gd name="connsiteX28" fmla="*/ 2261427 w 10184541"/>
              <a:gd name="connsiteY28" fmla="*/ 358457 h 2257429"/>
              <a:gd name="connsiteX29" fmla="*/ 2095744 w 10184541"/>
              <a:gd name="connsiteY29" fmla="*/ 256857 h 2257429"/>
              <a:gd name="connsiteX30" fmla="*/ 1984336 w 10184541"/>
              <a:gd name="connsiteY30" fmla="*/ 175062 h 2257429"/>
              <a:gd name="connsiteX31" fmla="*/ 1836555 w 10184541"/>
              <a:gd name="connsiteY31" fmla="*/ 8808 h 2257429"/>
              <a:gd name="connsiteX32" fmla="*/ 1707246 w 10184541"/>
              <a:gd name="connsiteY32" fmla="*/ 36517 h 2257429"/>
              <a:gd name="connsiteX33" fmla="*/ 1527137 w 10184541"/>
              <a:gd name="connsiteY33" fmla="*/ 151971 h 2257429"/>
              <a:gd name="connsiteX34" fmla="*/ 1434772 w 10184541"/>
              <a:gd name="connsiteY34" fmla="*/ 142735 h 2257429"/>
              <a:gd name="connsiteX35" fmla="*/ 1245427 w 10184541"/>
              <a:gd name="connsiteY35" fmla="*/ 165826 h 2257429"/>
              <a:gd name="connsiteX36" fmla="*/ 1106882 w 10184541"/>
              <a:gd name="connsiteY36" fmla="*/ 151971 h 2257429"/>
              <a:gd name="connsiteX37" fmla="*/ 959100 w 10184541"/>
              <a:gd name="connsiteY37" fmla="*/ 165826 h 2257429"/>
              <a:gd name="connsiteX38" fmla="*/ 778992 w 10184541"/>
              <a:gd name="connsiteY38" fmla="*/ 170444 h 2257429"/>
              <a:gd name="connsiteX39" fmla="*/ 654300 w 10184541"/>
              <a:gd name="connsiteY39" fmla="*/ 359790 h 2257429"/>
              <a:gd name="connsiteX0" fmla="*/ 654300 w 10184541"/>
              <a:gd name="connsiteY0" fmla="*/ 359790 h 2257429"/>
              <a:gd name="connsiteX1" fmla="*/ 663536 w 10184541"/>
              <a:gd name="connsiteY1" fmla="*/ 2123935 h 2257429"/>
              <a:gd name="connsiteX2" fmla="*/ 9521209 w 10184541"/>
              <a:gd name="connsiteY2" fmla="*/ 2096226 h 2257429"/>
              <a:gd name="connsiteX3" fmla="*/ 9530446 w 10184541"/>
              <a:gd name="connsiteY3" fmla="*/ 1800662 h 2257429"/>
              <a:gd name="connsiteX4" fmla="*/ 9411134 w 10184541"/>
              <a:gd name="connsiteY4" fmla="*/ 1753719 h 2257429"/>
              <a:gd name="connsiteX5" fmla="*/ 8810009 w 10184541"/>
              <a:gd name="connsiteY5" fmla="*/ 1726772 h 2257429"/>
              <a:gd name="connsiteX6" fmla="*/ 8302009 w 10184541"/>
              <a:gd name="connsiteY6" fmla="*/ 1643644 h 2257429"/>
              <a:gd name="connsiteX7" fmla="*/ 7830955 w 10184541"/>
              <a:gd name="connsiteY7" fmla="*/ 1495862 h 2257429"/>
              <a:gd name="connsiteX8" fmla="*/ 7498446 w 10184541"/>
              <a:gd name="connsiteY8" fmla="*/ 1320372 h 2257429"/>
              <a:gd name="connsiteX9" fmla="*/ 7165936 w 10184541"/>
              <a:gd name="connsiteY9" fmla="*/ 1154117 h 2257429"/>
              <a:gd name="connsiteX10" fmla="*/ 6898082 w 10184541"/>
              <a:gd name="connsiteY10" fmla="*/ 987862 h 2257429"/>
              <a:gd name="connsiteX11" fmla="*/ 6704118 w 10184541"/>
              <a:gd name="connsiteY11" fmla="*/ 997099 h 2257429"/>
              <a:gd name="connsiteX12" fmla="*/ 6408555 w 10184541"/>
              <a:gd name="connsiteY12" fmla="*/ 1089462 h 2257429"/>
              <a:gd name="connsiteX13" fmla="*/ 6122227 w 10184541"/>
              <a:gd name="connsiteY13" fmla="*/ 1098699 h 2257429"/>
              <a:gd name="connsiteX14" fmla="*/ 5762009 w 10184541"/>
              <a:gd name="connsiteY14" fmla="*/ 1024808 h 2257429"/>
              <a:gd name="connsiteX15" fmla="*/ 5503391 w 10184541"/>
              <a:gd name="connsiteY15" fmla="*/ 987862 h 2257429"/>
              <a:gd name="connsiteX16" fmla="*/ 5143173 w 10184541"/>
              <a:gd name="connsiteY16" fmla="*/ 877026 h 2257429"/>
              <a:gd name="connsiteX17" fmla="*/ 4866082 w 10184541"/>
              <a:gd name="connsiteY17" fmla="*/ 775426 h 2257429"/>
              <a:gd name="connsiteX18" fmla="*/ 4736773 w 10184541"/>
              <a:gd name="connsiteY18" fmla="*/ 701535 h 2257429"/>
              <a:gd name="connsiteX19" fmla="*/ 4533573 w 10184541"/>
              <a:gd name="connsiteY19" fmla="*/ 729244 h 2257429"/>
              <a:gd name="connsiteX20" fmla="*/ 4404264 w 10184541"/>
              <a:gd name="connsiteY20" fmla="*/ 766190 h 2257429"/>
              <a:gd name="connsiteX21" fmla="*/ 4228773 w 10184541"/>
              <a:gd name="connsiteY21" fmla="*/ 766190 h 2257429"/>
              <a:gd name="connsiteX22" fmla="*/ 4062518 w 10184541"/>
              <a:gd name="connsiteY22" fmla="*/ 840081 h 2257429"/>
              <a:gd name="connsiteX23" fmla="*/ 3831609 w 10184541"/>
              <a:gd name="connsiteY23" fmla="*/ 729244 h 2257429"/>
              <a:gd name="connsiteX24" fmla="*/ 3489864 w 10184541"/>
              <a:gd name="connsiteY24" fmla="*/ 572226 h 2257429"/>
              <a:gd name="connsiteX25" fmla="*/ 3314373 w 10184541"/>
              <a:gd name="connsiteY25" fmla="*/ 526045 h 2257429"/>
              <a:gd name="connsiteX26" fmla="*/ 3004954 w 10184541"/>
              <a:gd name="connsiteY26" fmla="*/ 442917 h 2257429"/>
              <a:gd name="connsiteX27" fmla="*/ 2698585 w 10184541"/>
              <a:gd name="connsiteY27" fmla="*/ 349030 h 2257429"/>
              <a:gd name="connsiteX28" fmla="*/ 2261427 w 10184541"/>
              <a:gd name="connsiteY28" fmla="*/ 358457 h 2257429"/>
              <a:gd name="connsiteX29" fmla="*/ 2095744 w 10184541"/>
              <a:gd name="connsiteY29" fmla="*/ 256857 h 2257429"/>
              <a:gd name="connsiteX30" fmla="*/ 1984336 w 10184541"/>
              <a:gd name="connsiteY30" fmla="*/ 175062 h 2257429"/>
              <a:gd name="connsiteX31" fmla="*/ 1836555 w 10184541"/>
              <a:gd name="connsiteY31" fmla="*/ 8808 h 2257429"/>
              <a:gd name="connsiteX32" fmla="*/ 1707246 w 10184541"/>
              <a:gd name="connsiteY32" fmla="*/ 36517 h 2257429"/>
              <a:gd name="connsiteX33" fmla="*/ 1527137 w 10184541"/>
              <a:gd name="connsiteY33" fmla="*/ 151971 h 2257429"/>
              <a:gd name="connsiteX34" fmla="*/ 1434772 w 10184541"/>
              <a:gd name="connsiteY34" fmla="*/ 142735 h 2257429"/>
              <a:gd name="connsiteX35" fmla="*/ 1245427 w 10184541"/>
              <a:gd name="connsiteY35" fmla="*/ 165826 h 2257429"/>
              <a:gd name="connsiteX36" fmla="*/ 1106882 w 10184541"/>
              <a:gd name="connsiteY36" fmla="*/ 151971 h 2257429"/>
              <a:gd name="connsiteX37" fmla="*/ 959100 w 10184541"/>
              <a:gd name="connsiteY37" fmla="*/ 165826 h 2257429"/>
              <a:gd name="connsiteX38" fmla="*/ 778992 w 10184541"/>
              <a:gd name="connsiteY38" fmla="*/ 170444 h 2257429"/>
              <a:gd name="connsiteX39" fmla="*/ 654300 w 10184541"/>
              <a:gd name="connsiteY39" fmla="*/ 359790 h 2257429"/>
              <a:gd name="connsiteX0" fmla="*/ 654300 w 10184541"/>
              <a:gd name="connsiteY0" fmla="*/ 359790 h 2257429"/>
              <a:gd name="connsiteX1" fmla="*/ 663536 w 10184541"/>
              <a:gd name="connsiteY1" fmla="*/ 2123935 h 2257429"/>
              <a:gd name="connsiteX2" fmla="*/ 9521209 w 10184541"/>
              <a:gd name="connsiteY2" fmla="*/ 2096226 h 2257429"/>
              <a:gd name="connsiteX3" fmla="*/ 9530446 w 10184541"/>
              <a:gd name="connsiteY3" fmla="*/ 1800662 h 2257429"/>
              <a:gd name="connsiteX4" fmla="*/ 9411134 w 10184541"/>
              <a:gd name="connsiteY4" fmla="*/ 1753719 h 2257429"/>
              <a:gd name="connsiteX5" fmla="*/ 8810009 w 10184541"/>
              <a:gd name="connsiteY5" fmla="*/ 1726772 h 2257429"/>
              <a:gd name="connsiteX6" fmla="*/ 8302009 w 10184541"/>
              <a:gd name="connsiteY6" fmla="*/ 1643644 h 2257429"/>
              <a:gd name="connsiteX7" fmla="*/ 7830955 w 10184541"/>
              <a:gd name="connsiteY7" fmla="*/ 1495862 h 2257429"/>
              <a:gd name="connsiteX8" fmla="*/ 7498446 w 10184541"/>
              <a:gd name="connsiteY8" fmla="*/ 1320372 h 2257429"/>
              <a:gd name="connsiteX9" fmla="*/ 7165936 w 10184541"/>
              <a:gd name="connsiteY9" fmla="*/ 1154117 h 2257429"/>
              <a:gd name="connsiteX10" fmla="*/ 6898082 w 10184541"/>
              <a:gd name="connsiteY10" fmla="*/ 987862 h 2257429"/>
              <a:gd name="connsiteX11" fmla="*/ 6704118 w 10184541"/>
              <a:gd name="connsiteY11" fmla="*/ 997099 h 2257429"/>
              <a:gd name="connsiteX12" fmla="*/ 6408555 w 10184541"/>
              <a:gd name="connsiteY12" fmla="*/ 1089462 h 2257429"/>
              <a:gd name="connsiteX13" fmla="*/ 6122227 w 10184541"/>
              <a:gd name="connsiteY13" fmla="*/ 1098699 h 2257429"/>
              <a:gd name="connsiteX14" fmla="*/ 5762009 w 10184541"/>
              <a:gd name="connsiteY14" fmla="*/ 1024808 h 2257429"/>
              <a:gd name="connsiteX15" fmla="*/ 5503391 w 10184541"/>
              <a:gd name="connsiteY15" fmla="*/ 987862 h 2257429"/>
              <a:gd name="connsiteX16" fmla="*/ 5143173 w 10184541"/>
              <a:gd name="connsiteY16" fmla="*/ 877026 h 2257429"/>
              <a:gd name="connsiteX17" fmla="*/ 4866082 w 10184541"/>
              <a:gd name="connsiteY17" fmla="*/ 775426 h 2257429"/>
              <a:gd name="connsiteX18" fmla="*/ 4736773 w 10184541"/>
              <a:gd name="connsiteY18" fmla="*/ 701535 h 2257429"/>
              <a:gd name="connsiteX19" fmla="*/ 4533573 w 10184541"/>
              <a:gd name="connsiteY19" fmla="*/ 729244 h 2257429"/>
              <a:gd name="connsiteX20" fmla="*/ 4404264 w 10184541"/>
              <a:gd name="connsiteY20" fmla="*/ 766190 h 2257429"/>
              <a:gd name="connsiteX21" fmla="*/ 4228773 w 10184541"/>
              <a:gd name="connsiteY21" fmla="*/ 766190 h 2257429"/>
              <a:gd name="connsiteX22" fmla="*/ 4062518 w 10184541"/>
              <a:gd name="connsiteY22" fmla="*/ 840081 h 2257429"/>
              <a:gd name="connsiteX23" fmla="*/ 3831609 w 10184541"/>
              <a:gd name="connsiteY23" fmla="*/ 729244 h 2257429"/>
              <a:gd name="connsiteX24" fmla="*/ 3489864 w 10184541"/>
              <a:gd name="connsiteY24" fmla="*/ 572226 h 2257429"/>
              <a:gd name="connsiteX25" fmla="*/ 3314373 w 10184541"/>
              <a:gd name="connsiteY25" fmla="*/ 526045 h 2257429"/>
              <a:gd name="connsiteX26" fmla="*/ 3004954 w 10184541"/>
              <a:gd name="connsiteY26" fmla="*/ 442917 h 2257429"/>
              <a:gd name="connsiteX27" fmla="*/ 2670876 w 10184541"/>
              <a:gd name="connsiteY27" fmla="*/ 446012 h 2257429"/>
              <a:gd name="connsiteX28" fmla="*/ 2261427 w 10184541"/>
              <a:gd name="connsiteY28" fmla="*/ 358457 h 2257429"/>
              <a:gd name="connsiteX29" fmla="*/ 2095744 w 10184541"/>
              <a:gd name="connsiteY29" fmla="*/ 256857 h 2257429"/>
              <a:gd name="connsiteX30" fmla="*/ 1984336 w 10184541"/>
              <a:gd name="connsiteY30" fmla="*/ 175062 h 2257429"/>
              <a:gd name="connsiteX31" fmla="*/ 1836555 w 10184541"/>
              <a:gd name="connsiteY31" fmla="*/ 8808 h 2257429"/>
              <a:gd name="connsiteX32" fmla="*/ 1707246 w 10184541"/>
              <a:gd name="connsiteY32" fmla="*/ 36517 h 2257429"/>
              <a:gd name="connsiteX33" fmla="*/ 1527137 w 10184541"/>
              <a:gd name="connsiteY33" fmla="*/ 151971 h 2257429"/>
              <a:gd name="connsiteX34" fmla="*/ 1434772 w 10184541"/>
              <a:gd name="connsiteY34" fmla="*/ 142735 h 2257429"/>
              <a:gd name="connsiteX35" fmla="*/ 1245427 w 10184541"/>
              <a:gd name="connsiteY35" fmla="*/ 165826 h 2257429"/>
              <a:gd name="connsiteX36" fmla="*/ 1106882 w 10184541"/>
              <a:gd name="connsiteY36" fmla="*/ 151971 h 2257429"/>
              <a:gd name="connsiteX37" fmla="*/ 959100 w 10184541"/>
              <a:gd name="connsiteY37" fmla="*/ 165826 h 2257429"/>
              <a:gd name="connsiteX38" fmla="*/ 778992 w 10184541"/>
              <a:gd name="connsiteY38" fmla="*/ 170444 h 2257429"/>
              <a:gd name="connsiteX39" fmla="*/ 654300 w 10184541"/>
              <a:gd name="connsiteY39" fmla="*/ 359790 h 2257429"/>
              <a:gd name="connsiteX0" fmla="*/ 654300 w 10184541"/>
              <a:gd name="connsiteY0" fmla="*/ 359790 h 2257429"/>
              <a:gd name="connsiteX1" fmla="*/ 663536 w 10184541"/>
              <a:gd name="connsiteY1" fmla="*/ 2123935 h 2257429"/>
              <a:gd name="connsiteX2" fmla="*/ 9521209 w 10184541"/>
              <a:gd name="connsiteY2" fmla="*/ 2096226 h 2257429"/>
              <a:gd name="connsiteX3" fmla="*/ 9530446 w 10184541"/>
              <a:gd name="connsiteY3" fmla="*/ 1800662 h 2257429"/>
              <a:gd name="connsiteX4" fmla="*/ 9411134 w 10184541"/>
              <a:gd name="connsiteY4" fmla="*/ 1753719 h 2257429"/>
              <a:gd name="connsiteX5" fmla="*/ 8810009 w 10184541"/>
              <a:gd name="connsiteY5" fmla="*/ 1726772 h 2257429"/>
              <a:gd name="connsiteX6" fmla="*/ 8302009 w 10184541"/>
              <a:gd name="connsiteY6" fmla="*/ 1643644 h 2257429"/>
              <a:gd name="connsiteX7" fmla="*/ 7830955 w 10184541"/>
              <a:gd name="connsiteY7" fmla="*/ 1495862 h 2257429"/>
              <a:gd name="connsiteX8" fmla="*/ 7498446 w 10184541"/>
              <a:gd name="connsiteY8" fmla="*/ 1320372 h 2257429"/>
              <a:gd name="connsiteX9" fmla="*/ 7165936 w 10184541"/>
              <a:gd name="connsiteY9" fmla="*/ 1154117 h 2257429"/>
              <a:gd name="connsiteX10" fmla="*/ 6898082 w 10184541"/>
              <a:gd name="connsiteY10" fmla="*/ 987862 h 2257429"/>
              <a:gd name="connsiteX11" fmla="*/ 6704118 w 10184541"/>
              <a:gd name="connsiteY11" fmla="*/ 997099 h 2257429"/>
              <a:gd name="connsiteX12" fmla="*/ 6408555 w 10184541"/>
              <a:gd name="connsiteY12" fmla="*/ 1089462 h 2257429"/>
              <a:gd name="connsiteX13" fmla="*/ 6122227 w 10184541"/>
              <a:gd name="connsiteY13" fmla="*/ 1098699 h 2257429"/>
              <a:gd name="connsiteX14" fmla="*/ 5762009 w 10184541"/>
              <a:gd name="connsiteY14" fmla="*/ 1024808 h 2257429"/>
              <a:gd name="connsiteX15" fmla="*/ 5503391 w 10184541"/>
              <a:gd name="connsiteY15" fmla="*/ 987862 h 2257429"/>
              <a:gd name="connsiteX16" fmla="*/ 5143173 w 10184541"/>
              <a:gd name="connsiteY16" fmla="*/ 877026 h 2257429"/>
              <a:gd name="connsiteX17" fmla="*/ 4866082 w 10184541"/>
              <a:gd name="connsiteY17" fmla="*/ 775426 h 2257429"/>
              <a:gd name="connsiteX18" fmla="*/ 4736773 w 10184541"/>
              <a:gd name="connsiteY18" fmla="*/ 701535 h 2257429"/>
              <a:gd name="connsiteX19" fmla="*/ 4533573 w 10184541"/>
              <a:gd name="connsiteY19" fmla="*/ 729244 h 2257429"/>
              <a:gd name="connsiteX20" fmla="*/ 4404264 w 10184541"/>
              <a:gd name="connsiteY20" fmla="*/ 766190 h 2257429"/>
              <a:gd name="connsiteX21" fmla="*/ 4228773 w 10184541"/>
              <a:gd name="connsiteY21" fmla="*/ 766190 h 2257429"/>
              <a:gd name="connsiteX22" fmla="*/ 4062518 w 10184541"/>
              <a:gd name="connsiteY22" fmla="*/ 840081 h 2257429"/>
              <a:gd name="connsiteX23" fmla="*/ 3831609 w 10184541"/>
              <a:gd name="connsiteY23" fmla="*/ 729244 h 2257429"/>
              <a:gd name="connsiteX24" fmla="*/ 3489864 w 10184541"/>
              <a:gd name="connsiteY24" fmla="*/ 572226 h 2257429"/>
              <a:gd name="connsiteX25" fmla="*/ 3245100 w 10184541"/>
              <a:gd name="connsiteY25" fmla="*/ 539900 h 2257429"/>
              <a:gd name="connsiteX26" fmla="*/ 3004954 w 10184541"/>
              <a:gd name="connsiteY26" fmla="*/ 442917 h 2257429"/>
              <a:gd name="connsiteX27" fmla="*/ 2670876 w 10184541"/>
              <a:gd name="connsiteY27" fmla="*/ 446012 h 2257429"/>
              <a:gd name="connsiteX28" fmla="*/ 2261427 w 10184541"/>
              <a:gd name="connsiteY28" fmla="*/ 358457 h 2257429"/>
              <a:gd name="connsiteX29" fmla="*/ 2095744 w 10184541"/>
              <a:gd name="connsiteY29" fmla="*/ 256857 h 2257429"/>
              <a:gd name="connsiteX30" fmla="*/ 1984336 w 10184541"/>
              <a:gd name="connsiteY30" fmla="*/ 175062 h 2257429"/>
              <a:gd name="connsiteX31" fmla="*/ 1836555 w 10184541"/>
              <a:gd name="connsiteY31" fmla="*/ 8808 h 2257429"/>
              <a:gd name="connsiteX32" fmla="*/ 1707246 w 10184541"/>
              <a:gd name="connsiteY32" fmla="*/ 36517 h 2257429"/>
              <a:gd name="connsiteX33" fmla="*/ 1527137 w 10184541"/>
              <a:gd name="connsiteY33" fmla="*/ 151971 h 2257429"/>
              <a:gd name="connsiteX34" fmla="*/ 1434772 w 10184541"/>
              <a:gd name="connsiteY34" fmla="*/ 142735 h 2257429"/>
              <a:gd name="connsiteX35" fmla="*/ 1245427 w 10184541"/>
              <a:gd name="connsiteY35" fmla="*/ 165826 h 2257429"/>
              <a:gd name="connsiteX36" fmla="*/ 1106882 w 10184541"/>
              <a:gd name="connsiteY36" fmla="*/ 151971 h 2257429"/>
              <a:gd name="connsiteX37" fmla="*/ 959100 w 10184541"/>
              <a:gd name="connsiteY37" fmla="*/ 165826 h 2257429"/>
              <a:gd name="connsiteX38" fmla="*/ 778992 w 10184541"/>
              <a:gd name="connsiteY38" fmla="*/ 170444 h 2257429"/>
              <a:gd name="connsiteX39" fmla="*/ 654300 w 10184541"/>
              <a:gd name="connsiteY39" fmla="*/ 359790 h 2257429"/>
              <a:gd name="connsiteX0" fmla="*/ 654300 w 10184541"/>
              <a:gd name="connsiteY0" fmla="*/ 359790 h 2257429"/>
              <a:gd name="connsiteX1" fmla="*/ 663536 w 10184541"/>
              <a:gd name="connsiteY1" fmla="*/ 2123935 h 2257429"/>
              <a:gd name="connsiteX2" fmla="*/ 9521209 w 10184541"/>
              <a:gd name="connsiteY2" fmla="*/ 2096226 h 2257429"/>
              <a:gd name="connsiteX3" fmla="*/ 9530446 w 10184541"/>
              <a:gd name="connsiteY3" fmla="*/ 1800662 h 2257429"/>
              <a:gd name="connsiteX4" fmla="*/ 9411134 w 10184541"/>
              <a:gd name="connsiteY4" fmla="*/ 1753719 h 2257429"/>
              <a:gd name="connsiteX5" fmla="*/ 8810009 w 10184541"/>
              <a:gd name="connsiteY5" fmla="*/ 1726772 h 2257429"/>
              <a:gd name="connsiteX6" fmla="*/ 8302009 w 10184541"/>
              <a:gd name="connsiteY6" fmla="*/ 1643644 h 2257429"/>
              <a:gd name="connsiteX7" fmla="*/ 7830955 w 10184541"/>
              <a:gd name="connsiteY7" fmla="*/ 1495862 h 2257429"/>
              <a:gd name="connsiteX8" fmla="*/ 7498446 w 10184541"/>
              <a:gd name="connsiteY8" fmla="*/ 1320372 h 2257429"/>
              <a:gd name="connsiteX9" fmla="*/ 7165936 w 10184541"/>
              <a:gd name="connsiteY9" fmla="*/ 1154117 h 2257429"/>
              <a:gd name="connsiteX10" fmla="*/ 6898082 w 10184541"/>
              <a:gd name="connsiteY10" fmla="*/ 987862 h 2257429"/>
              <a:gd name="connsiteX11" fmla="*/ 6704118 w 10184541"/>
              <a:gd name="connsiteY11" fmla="*/ 997099 h 2257429"/>
              <a:gd name="connsiteX12" fmla="*/ 6408555 w 10184541"/>
              <a:gd name="connsiteY12" fmla="*/ 1089462 h 2257429"/>
              <a:gd name="connsiteX13" fmla="*/ 6122227 w 10184541"/>
              <a:gd name="connsiteY13" fmla="*/ 1098699 h 2257429"/>
              <a:gd name="connsiteX14" fmla="*/ 5762009 w 10184541"/>
              <a:gd name="connsiteY14" fmla="*/ 1024808 h 2257429"/>
              <a:gd name="connsiteX15" fmla="*/ 5503391 w 10184541"/>
              <a:gd name="connsiteY15" fmla="*/ 987862 h 2257429"/>
              <a:gd name="connsiteX16" fmla="*/ 5143173 w 10184541"/>
              <a:gd name="connsiteY16" fmla="*/ 877026 h 2257429"/>
              <a:gd name="connsiteX17" fmla="*/ 4866082 w 10184541"/>
              <a:gd name="connsiteY17" fmla="*/ 775426 h 2257429"/>
              <a:gd name="connsiteX18" fmla="*/ 4736773 w 10184541"/>
              <a:gd name="connsiteY18" fmla="*/ 701535 h 2257429"/>
              <a:gd name="connsiteX19" fmla="*/ 4533573 w 10184541"/>
              <a:gd name="connsiteY19" fmla="*/ 729244 h 2257429"/>
              <a:gd name="connsiteX20" fmla="*/ 4404264 w 10184541"/>
              <a:gd name="connsiteY20" fmla="*/ 766190 h 2257429"/>
              <a:gd name="connsiteX21" fmla="*/ 4228773 w 10184541"/>
              <a:gd name="connsiteY21" fmla="*/ 766190 h 2257429"/>
              <a:gd name="connsiteX22" fmla="*/ 4062518 w 10184541"/>
              <a:gd name="connsiteY22" fmla="*/ 840081 h 2257429"/>
              <a:gd name="connsiteX23" fmla="*/ 3831609 w 10184541"/>
              <a:gd name="connsiteY23" fmla="*/ 729244 h 2257429"/>
              <a:gd name="connsiteX24" fmla="*/ 3531427 w 10184541"/>
              <a:gd name="connsiteY24" fmla="*/ 655353 h 2257429"/>
              <a:gd name="connsiteX25" fmla="*/ 3245100 w 10184541"/>
              <a:gd name="connsiteY25" fmla="*/ 539900 h 2257429"/>
              <a:gd name="connsiteX26" fmla="*/ 3004954 w 10184541"/>
              <a:gd name="connsiteY26" fmla="*/ 442917 h 2257429"/>
              <a:gd name="connsiteX27" fmla="*/ 2670876 w 10184541"/>
              <a:gd name="connsiteY27" fmla="*/ 446012 h 2257429"/>
              <a:gd name="connsiteX28" fmla="*/ 2261427 w 10184541"/>
              <a:gd name="connsiteY28" fmla="*/ 358457 h 2257429"/>
              <a:gd name="connsiteX29" fmla="*/ 2095744 w 10184541"/>
              <a:gd name="connsiteY29" fmla="*/ 256857 h 2257429"/>
              <a:gd name="connsiteX30" fmla="*/ 1984336 w 10184541"/>
              <a:gd name="connsiteY30" fmla="*/ 175062 h 2257429"/>
              <a:gd name="connsiteX31" fmla="*/ 1836555 w 10184541"/>
              <a:gd name="connsiteY31" fmla="*/ 8808 h 2257429"/>
              <a:gd name="connsiteX32" fmla="*/ 1707246 w 10184541"/>
              <a:gd name="connsiteY32" fmla="*/ 36517 h 2257429"/>
              <a:gd name="connsiteX33" fmla="*/ 1527137 w 10184541"/>
              <a:gd name="connsiteY33" fmla="*/ 151971 h 2257429"/>
              <a:gd name="connsiteX34" fmla="*/ 1434772 w 10184541"/>
              <a:gd name="connsiteY34" fmla="*/ 142735 h 2257429"/>
              <a:gd name="connsiteX35" fmla="*/ 1245427 w 10184541"/>
              <a:gd name="connsiteY35" fmla="*/ 165826 h 2257429"/>
              <a:gd name="connsiteX36" fmla="*/ 1106882 w 10184541"/>
              <a:gd name="connsiteY36" fmla="*/ 151971 h 2257429"/>
              <a:gd name="connsiteX37" fmla="*/ 959100 w 10184541"/>
              <a:gd name="connsiteY37" fmla="*/ 165826 h 2257429"/>
              <a:gd name="connsiteX38" fmla="*/ 778992 w 10184541"/>
              <a:gd name="connsiteY38" fmla="*/ 170444 h 2257429"/>
              <a:gd name="connsiteX39" fmla="*/ 654300 w 10184541"/>
              <a:gd name="connsiteY39" fmla="*/ 359790 h 2257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184541" h="2257429">
                <a:moveTo>
                  <a:pt x="654300" y="359790"/>
                </a:moveTo>
                <a:cubicBezTo>
                  <a:pt x="635057" y="685372"/>
                  <a:pt x="-814282" y="1834529"/>
                  <a:pt x="663536" y="2123935"/>
                </a:cubicBezTo>
                <a:cubicBezTo>
                  <a:pt x="2141354" y="2413341"/>
                  <a:pt x="8043391" y="2150105"/>
                  <a:pt x="9521209" y="2096226"/>
                </a:cubicBezTo>
                <a:cubicBezTo>
                  <a:pt x="10999027" y="2042347"/>
                  <a:pt x="9548792" y="1857747"/>
                  <a:pt x="9530446" y="1800662"/>
                </a:cubicBezTo>
                <a:cubicBezTo>
                  <a:pt x="9512100" y="1743578"/>
                  <a:pt x="9531207" y="1766034"/>
                  <a:pt x="9411134" y="1753719"/>
                </a:cubicBezTo>
                <a:cubicBezTo>
                  <a:pt x="9291061" y="1741404"/>
                  <a:pt x="8994863" y="1745118"/>
                  <a:pt x="8810009" y="1726772"/>
                </a:cubicBezTo>
                <a:cubicBezTo>
                  <a:pt x="8625155" y="1708426"/>
                  <a:pt x="8465185" y="1682129"/>
                  <a:pt x="8302009" y="1643644"/>
                </a:cubicBezTo>
                <a:cubicBezTo>
                  <a:pt x="8138833" y="1605159"/>
                  <a:pt x="7964882" y="1549741"/>
                  <a:pt x="7830955" y="1495862"/>
                </a:cubicBezTo>
                <a:cubicBezTo>
                  <a:pt x="7697028" y="1441983"/>
                  <a:pt x="7609282" y="1377329"/>
                  <a:pt x="7498446" y="1320372"/>
                </a:cubicBezTo>
                <a:cubicBezTo>
                  <a:pt x="7387610" y="1263415"/>
                  <a:pt x="7265997" y="1209535"/>
                  <a:pt x="7165936" y="1154117"/>
                </a:cubicBezTo>
                <a:cubicBezTo>
                  <a:pt x="7065875" y="1098699"/>
                  <a:pt x="6975052" y="1014032"/>
                  <a:pt x="6898082" y="987862"/>
                </a:cubicBezTo>
                <a:cubicBezTo>
                  <a:pt x="6821112" y="961692"/>
                  <a:pt x="6785706" y="980166"/>
                  <a:pt x="6704118" y="997099"/>
                </a:cubicBezTo>
                <a:cubicBezTo>
                  <a:pt x="6622530" y="1014032"/>
                  <a:pt x="6505537" y="1072529"/>
                  <a:pt x="6408555" y="1089462"/>
                </a:cubicBezTo>
                <a:cubicBezTo>
                  <a:pt x="6311573" y="1106395"/>
                  <a:pt x="6229985" y="1109475"/>
                  <a:pt x="6122227" y="1098699"/>
                </a:cubicBezTo>
                <a:cubicBezTo>
                  <a:pt x="6014469" y="1087923"/>
                  <a:pt x="5865148" y="1043281"/>
                  <a:pt x="5762009" y="1024808"/>
                </a:cubicBezTo>
                <a:cubicBezTo>
                  <a:pt x="5658870" y="1006335"/>
                  <a:pt x="5606530" y="1012492"/>
                  <a:pt x="5503391" y="987862"/>
                </a:cubicBezTo>
                <a:cubicBezTo>
                  <a:pt x="5400252" y="963232"/>
                  <a:pt x="5249391" y="912432"/>
                  <a:pt x="5143173" y="877026"/>
                </a:cubicBezTo>
                <a:cubicBezTo>
                  <a:pt x="5036955" y="841620"/>
                  <a:pt x="4933815" y="804675"/>
                  <a:pt x="4866082" y="775426"/>
                </a:cubicBezTo>
                <a:cubicBezTo>
                  <a:pt x="4798349" y="746178"/>
                  <a:pt x="4792191" y="709232"/>
                  <a:pt x="4736773" y="701535"/>
                </a:cubicBezTo>
                <a:cubicBezTo>
                  <a:pt x="4681355" y="693838"/>
                  <a:pt x="4588991" y="718468"/>
                  <a:pt x="4533573" y="729244"/>
                </a:cubicBezTo>
                <a:cubicBezTo>
                  <a:pt x="4478155" y="740020"/>
                  <a:pt x="4455064" y="760032"/>
                  <a:pt x="4404264" y="766190"/>
                </a:cubicBezTo>
                <a:cubicBezTo>
                  <a:pt x="4353464" y="772348"/>
                  <a:pt x="4285731" y="753875"/>
                  <a:pt x="4228773" y="766190"/>
                </a:cubicBezTo>
                <a:cubicBezTo>
                  <a:pt x="4171815" y="778505"/>
                  <a:pt x="4128712" y="846239"/>
                  <a:pt x="4062518" y="840081"/>
                </a:cubicBezTo>
                <a:cubicBezTo>
                  <a:pt x="3996324" y="833923"/>
                  <a:pt x="3920124" y="760032"/>
                  <a:pt x="3831609" y="729244"/>
                </a:cubicBezTo>
                <a:cubicBezTo>
                  <a:pt x="3743094" y="698456"/>
                  <a:pt x="3629178" y="686910"/>
                  <a:pt x="3531427" y="655353"/>
                </a:cubicBezTo>
                <a:cubicBezTo>
                  <a:pt x="3433676" y="623796"/>
                  <a:pt x="3332846" y="575306"/>
                  <a:pt x="3245100" y="539900"/>
                </a:cubicBezTo>
                <a:cubicBezTo>
                  <a:pt x="3157355" y="504494"/>
                  <a:pt x="3100658" y="458565"/>
                  <a:pt x="3004954" y="442917"/>
                </a:cubicBezTo>
                <a:cubicBezTo>
                  <a:pt x="2909250" y="427269"/>
                  <a:pt x="2794797" y="460089"/>
                  <a:pt x="2670876" y="446012"/>
                </a:cubicBezTo>
                <a:cubicBezTo>
                  <a:pt x="2546955" y="431935"/>
                  <a:pt x="2357282" y="389983"/>
                  <a:pt x="2261427" y="358457"/>
                </a:cubicBezTo>
                <a:cubicBezTo>
                  <a:pt x="2165572" y="326931"/>
                  <a:pt x="2141926" y="287423"/>
                  <a:pt x="2095744" y="256857"/>
                </a:cubicBezTo>
                <a:cubicBezTo>
                  <a:pt x="2049562" y="226291"/>
                  <a:pt x="2027534" y="216404"/>
                  <a:pt x="1984336" y="175062"/>
                </a:cubicBezTo>
                <a:cubicBezTo>
                  <a:pt x="1941138" y="133720"/>
                  <a:pt x="1882737" y="31899"/>
                  <a:pt x="1836555" y="8808"/>
                </a:cubicBezTo>
                <a:cubicBezTo>
                  <a:pt x="1790373" y="-14283"/>
                  <a:pt x="1758816" y="12657"/>
                  <a:pt x="1707246" y="36517"/>
                </a:cubicBezTo>
                <a:cubicBezTo>
                  <a:pt x="1655676" y="60377"/>
                  <a:pt x="1572549" y="134268"/>
                  <a:pt x="1527137" y="151971"/>
                </a:cubicBezTo>
                <a:cubicBezTo>
                  <a:pt x="1481725" y="169674"/>
                  <a:pt x="1481724" y="140426"/>
                  <a:pt x="1434772" y="142735"/>
                </a:cubicBezTo>
                <a:cubicBezTo>
                  <a:pt x="1387820" y="145044"/>
                  <a:pt x="1300075" y="164287"/>
                  <a:pt x="1245427" y="165826"/>
                </a:cubicBezTo>
                <a:cubicBezTo>
                  <a:pt x="1190779" y="167365"/>
                  <a:pt x="1154603" y="151971"/>
                  <a:pt x="1106882" y="151971"/>
                </a:cubicBezTo>
                <a:cubicBezTo>
                  <a:pt x="1059161" y="151971"/>
                  <a:pt x="1025294" y="148893"/>
                  <a:pt x="959100" y="165826"/>
                </a:cubicBezTo>
                <a:cubicBezTo>
                  <a:pt x="892906" y="182759"/>
                  <a:pt x="829792" y="138117"/>
                  <a:pt x="778992" y="170444"/>
                </a:cubicBezTo>
                <a:cubicBezTo>
                  <a:pt x="728192" y="202771"/>
                  <a:pt x="673543" y="34208"/>
                  <a:pt x="654300" y="359790"/>
                </a:cubicBezTo>
                <a:close/>
              </a:path>
            </a:pathLst>
          </a:cu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707756" y="1295403"/>
            <a:ext cx="1045844" cy="3804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-525511" y="1600202"/>
            <a:ext cx="821771" cy="3657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rot="16200000">
            <a:off x="4461645" y="-34152"/>
            <a:ext cx="304799" cy="10279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16200000">
            <a:off x="4470285" y="-3683114"/>
            <a:ext cx="304800" cy="10261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05" y="2343890"/>
            <a:ext cx="741295" cy="78031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227342" y="5287317"/>
            <a:ext cx="8610600" cy="995855"/>
          </a:xfrm>
          <a:prstGeom prst="rect">
            <a:avLst/>
          </a:prstGeom>
          <a:effectLst>
            <a:outerShdw blurRad="63500" dist="12700" algn="tl" rotWithShape="0">
              <a:prstClr val="black">
                <a:alpha val="50000"/>
              </a:prstClr>
            </a:outerShdw>
          </a:effec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3200" b="1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Pre-Project Conditions</a:t>
            </a:r>
            <a:endParaRPr lang="en-US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7420" t="85771" r="70403" b="9354"/>
          <a:stretch/>
        </p:blipFill>
        <p:spPr>
          <a:xfrm>
            <a:off x="8020050" y="6267453"/>
            <a:ext cx="957415" cy="5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969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16200000">
            <a:off x="3276601" y="-1981199"/>
            <a:ext cx="2590800" cy="9144003"/>
          </a:xfrm>
          <a:prstGeom prst="rect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45" r="1277"/>
          <a:stretch/>
        </p:blipFill>
        <p:spPr>
          <a:xfrm rot="323388" flipH="1">
            <a:off x="2403292" y="2652995"/>
            <a:ext cx="354798" cy="703007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2167496" y="3280623"/>
            <a:ext cx="7296530" cy="1900980"/>
          </a:xfrm>
          <a:custGeom>
            <a:avLst/>
            <a:gdLst>
              <a:gd name="connsiteX0" fmla="*/ 6816248 w 7296530"/>
              <a:gd name="connsiteY0" fmla="*/ 270031 h 1900980"/>
              <a:gd name="connsiteX1" fmla="*/ 6505164 w 7296530"/>
              <a:gd name="connsiteY1" fmla="*/ 260604 h 1900980"/>
              <a:gd name="connsiteX2" fmla="*/ 6278920 w 7296530"/>
              <a:gd name="connsiteY2" fmla="*/ 204043 h 1900980"/>
              <a:gd name="connsiteX3" fmla="*/ 6005543 w 7296530"/>
              <a:gd name="connsiteY3" fmla="*/ 270031 h 1900980"/>
              <a:gd name="connsiteX4" fmla="*/ 5760446 w 7296530"/>
              <a:gd name="connsiteY4" fmla="*/ 232323 h 1900980"/>
              <a:gd name="connsiteX5" fmla="*/ 5487069 w 7296530"/>
              <a:gd name="connsiteY5" fmla="*/ 251177 h 1900980"/>
              <a:gd name="connsiteX6" fmla="*/ 5289106 w 7296530"/>
              <a:gd name="connsiteY6" fmla="*/ 232323 h 1900980"/>
              <a:gd name="connsiteX7" fmla="*/ 5185411 w 7296530"/>
              <a:gd name="connsiteY7" fmla="*/ 260604 h 1900980"/>
              <a:gd name="connsiteX8" fmla="*/ 5025156 w 7296530"/>
              <a:gd name="connsiteY8" fmla="*/ 175763 h 1900980"/>
              <a:gd name="connsiteX9" fmla="*/ 4855473 w 7296530"/>
              <a:gd name="connsiteY9" fmla="*/ 175763 h 1900980"/>
              <a:gd name="connsiteX10" fmla="*/ 4742351 w 7296530"/>
              <a:gd name="connsiteY10" fmla="*/ 128628 h 1900980"/>
              <a:gd name="connsiteX11" fmla="*/ 4610376 w 7296530"/>
              <a:gd name="connsiteY11" fmla="*/ 175763 h 1900980"/>
              <a:gd name="connsiteX12" fmla="*/ 4534962 w 7296530"/>
              <a:gd name="connsiteY12" fmla="*/ 241750 h 1900980"/>
              <a:gd name="connsiteX13" fmla="*/ 4280438 w 7296530"/>
              <a:gd name="connsiteY13" fmla="*/ 222897 h 1900980"/>
              <a:gd name="connsiteX14" fmla="*/ 4157890 w 7296530"/>
              <a:gd name="connsiteY14" fmla="*/ 119202 h 1900980"/>
              <a:gd name="connsiteX15" fmla="*/ 4054195 w 7296530"/>
              <a:gd name="connsiteY15" fmla="*/ 43787 h 1900980"/>
              <a:gd name="connsiteX16" fmla="*/ 3941073 w 7296530"/>
              <a:gd name="connsiteY16" fmla="*/ 81494 h 1900980"/>
              <a:gd name="connsiteX17" fmla="*/ 4044768 w 7296530"/>
              <a:gd name="connsiteY17" fmla="*/ 138055 h 1900980"/>
              <a:gd name="connsiteX18" fmla="*/ 3988207 w 7296530"/>
              <a:gd name="connsiteY18" fmla="*/ 241750 h 1900980"/>
              <a:gd name="connsiteX19" fmla="*/ 3620562 w 7296530"/>
              <a:gd name="connsiteY19" fmla="*/ 260604 h 1900980"/>
              <a:gd name="connsiteX20" fmla="*/ 2574186 w 7296530"/>
              <a:gd name="connsiteY20" fmla="*/ 251177 h 1900980"/>
              <a:gd name="connsiteX21" fmla="*/ 2112273 w 7296530"/>
              <a:gd name="connsiteY21" fmla="*/ 222897 h 1900980"/>
              <a:gd name="connsiteX22" fmla="*/ 2055712 w 7296530"/>
              <a:gd name="connsiteY22" fmla="*/ 138055 h 1900980"/>
              <a:gd name="connsiteX23" fmla="*/ 1914310 w 7296530"/>
              <a:gd name="connsiteY23" fmla="*/ 119202 h 1900980"/>
              <a:gd name="connsiteX24" fmla="*/ 1970871 w 7296530"/>
              <a:gd name="connsiteY24" fmla="*/ 175763 h 1900980"/>
              <a:gd name="connsiteX25" fmla="*/ 1933164 w 7296530"/>
              <a:gd name="connsiteY25" fmla="*/ 232323 h 1900980"/>
              <a:gd name="connsiteX26" fmla="*/ 1640933 w 7296530"/>
              <a:gd name="connsiteY26" fmla="*/ 241750 h 1900980"/>
              <a:gd name="connsiteX27" fmla="*/ 1245007 w 7296530"/>
              <a:gd name="connsiteY27" fmla="*/ 241750 h 1900980"/>
              <a:gd name="connsiteX28" fmla="*/ 971630 w 7296530"/>
              <a:gd name="connsiteY28" fmla="*/ 241750 h 1900980"/>
              <a:gd name="connsiteX29" fmla="*/ 735960 w 7296530"/>
              <a:gd name="connsiteY29" fmla="*/ 175763 h 1900980"/>
              <a:gd name="connsiteX30" fmla="*/ 453156 w 7296530"/>
              <a:gd name="connsiteY30" fmla="*/ 109775 h 1900980"/>
              <a:gd name="connsiteX31" fmla="*/ 490863 w 7296530"/>
              <a:gd name="connsiteY31" fmla="*/ 1806600 h 1900980"/>
              <a:gd name="connsiteX32" fmla="*/ 6816248 w 7296530"/>
              <a:gd name="connsiteY32" fmla="*/ 1533222 h 1900980"/>
              <a:gd name="connsiteX33" fmla="*/ 6816248 w 7296530"/>
              <a:gd name="connsiteY33" fmla="*/ 270031 h 1900980"/>
              <a:gd name="connsiteX0" fmla="*/ 6816248 w 7296530"/>
              <a:gd name="connsiteY0" fmla="*/ 270031 h 1900980"/>
              <a:gd name="connsiteX1" fmla="*/ 6505164 w 7296530"/>
              <a:gd name="connsiteY1" fmla="*/ 260604 h 1900980"/>
              <a:gd name="connsiteX2" fmla="*/ 6278920 w 7296530"/>
              <a:gd name="connsiteY2" fmla="*/ 204043 h 1900980"/>
              <a:gd name="connsiteX3" fmla="*/ 6005543 w 7296530"/>
              <a:gd name="connsiteY3" fmla="*/ 270031 h 1900980"/>
              <a:gd name="connsiteX4" fmla="*/ 5760446 w 7296530"/>
              <a:gd name="connsiteY4" fmla="*/ 232323 h 1900980"/>
              <a:gd name="connsiteX5" fmla="*/ 5487069 w 7296530"/>
              <a:gd name="connsiteY5" fmla="*/ 251177 h 1900980"/>
              <a:gd name="connsiteX6" fmla="*/ 5289106 w 7296530"/>
              <a:gd name="connsiteY6" fmla="*/ 232323 h 1900980"/>
              <a:gd name="connsiteX7" fmla="*/ 5185411 w 7296530"/>
              <a:gd name="connsiteY7" fmla="*/ 260604 h 1900980"/>
              <a:gd name="connsiteX8" fmla="*/ 5025156 w 7296530"/>
              <a:gd name="connsiteY8" fmla="*/ 175763 h 1900980"/>
              <a:gd name="connsiteX9" fmla="*/ 4855473 w 7296530"/>
              <a:gd name="connsiteY9" fmla="*/ 175763 h 1900980"/>
              <a:gd name="connsiteX10" fmla="*/ 4742351 w 7296530"/>
              <a:gd name="connsiteY10" fmla="*/ 128628 h 1900980"/>
              <a:gd name="connsiteX11" fmla="*/ 4610376 w 7296530"/>
              <a:gd name="connsiteY11" fmla="*/ 175763 h 1900980"/>
              <a:gd name="connsiteX12" fmla="*/ 4534962 w 7296530"/>
              <a:gd name="connsiteY12" fmla="*/ 241750 h 1900980"/>
              <a:gd name="connsiteX13" fmla="*/ 4280438 w 7296530"/>
              <a:gd name="connsiteY13" fmla="*/ 222897 h 1900980"/>
              <a:gd name="connsiteX14" fmla="*/ 4157890 w 7296530"/>
              <a:gd name="connsiteY14" fmla="*/ 119202 h 1900980"/>
              <a:gd name="connsiteX15" fmla="*/ 4054195 w 7296530"/>
              <a:gd name="connsiteY15" fmla="*/ 43787 h 1900980"/>
              <a:gd name="connsiteX16" fmla="*/ 3941073 w 7296530"/>
              <a:gd name="connsiteY16" fmla="*/ 81494 h 1900980"/>
              <a:gd name="connsiteX17" fmla="*/ 4044768 w 7296530"/>
              <a:gd name="connsiteY17" fmla="*/ 138055 h 1900980"/>
              <a:gd name="connsiteX18" fmla="*/ 3988207 w 7296530"/>
              <a:gd name="connsiteY18" fmla="*/ 241750 h 1900980"/>
              <a:gd name="connsiteX19" fmla="*/ 3620562 w 7296530"/>
              <a:gd name="connsiteY19" fmla="*/ 260604 h 1900980"/>
              <a:gd name="connsiteX20" fmla="*/ 2574186 w 7296530"/>
              <a:gd name="connsiteY20" fmla="*/ 251177 h 1900980"/>
              <a:gd name="connsiteX21" fmla="*/ 2168834 w 7296530"/>
              <a:gd name="connsiteY21" fmla="*/ 222897 h 1900980"/>
              <a:gd name="connsiteX22" fmla="*/ 2055712 w 7296530"/>
              <a:gd name="connsiteY22" fmla="*/ 138055 h 1900980"/>
              <a:gd name="connsiteX23" fmla="*/ 1914310 w 7296530"/>
              <a:gd name="connsiteY23" fmla="*/ 119202 h 1900980"/>
              <a:gd name="connsiteX24" fmla="*/ 1970871 w 7296530"/>
              <a:gd name="connsiteY24" fmla="*/ 175763 h 1900980"/>
              <a:gd name="connsiteX25" fmla="*/ 1933164 w 7296530"/>
              <a:gd name="connsiteY25" fmla="*/ 232323 h 1900980"/>
              <a:gd name="connsiteX26" fmla="*/ 1640933 w 7296530"/>
              <a:gd name="connsiteY26" fmla="*/ 241750 h 1900980"/>
              <a:gd name="connsiteX27" fmla="*/ 1245007 w 7296530"/>
              <a:gd name="connsiteY27" fmla="*/ 241750 h 1900980"/>
              <a:gd name="connsiteX28" fmla="*/ 971630 w 7296530"/>
              <a:gd name="connsiteY28" fmla="*/ 241750 h 1900980"/>
              <a:gd name="connsiteX29" fmla="*/ 735960 w 7296530"/>
              <a:gd name="connsiteY29" fmla="*/ 175763 h 1900980"/>
              <a:gd name="connsiteX30" fmla="*/ 453156 w 7296530"/>
              <a:gd name="connsiteY30" fmla="*/ 109775 h 1900980"/>
              <a:gd name="connsiteX31" fmla="*/ 490863 w 7296530"/>
              <a:gd name="connsiteY31" fmla="*/ 1806600 h 1900980"/>
              <a:gd name="connsiteX32" fmla="*/ 6816248 w 7296530"/>
              <a:gd name="connsiteY32" fmla="*/ 1533222 h 1900980"/>
              <a:gd name="connsiteX33" fmla="*/ 6816248 w 7296530"/>
              <a:gd name="connsiteY33" fmla="*/ 270031 h 1900980"/>
              <a:gd name="connsiteX0" fmla="*/ 6816248 w 7296530"/>
              <a:gd name="connsiteY0" fmla="*/ 270031 h 1900980"/>
              <a:gd name="connsiteX1" fmla="*/ 6505164 w 7296530"/>
              <a:gd name="connsiteY1" fmla="*/ 260604 h 1900980"/>
              <a:gd name="connsiteX2" fmla="*/ 6278920 w 7296530"/>
              <a:gd name="connsiteY2" fmla="*/ 204043 h 1900980"/>
              <a:gd name="connsiteX3" fmla="*/ 6005543 w 7296530"/>
              <a:gd name="connsiteY3" fmla="*/ 270031 h 1900980"/>
              <a:gd name="connsiteX4" fmla="*/ 5760446 w 7296530"/>
              <a:gd name="connsiteY4" fmla="*/ 232323 h 1900980"/>
              <a:gd name="connsiteX5" fmla="*/ 5487069 w 7296530"/>
              <a:gd name="connsiteY5" fmla="*/ 251177 h 1900980"/>
              <a:gd name="connsiteX6" fmla="*/ 5289106 w 7296530"/>
              <a:gd name="connsiteY6" fmla="*/ 232323 h 1900980"/>
              <a:gd name="connsiteX7" fmla="*/ 5185411 w 7296530"/>
              <a:gd name="connsiteY7" fmla="*/ 260604 h 1900980"/>
              <a:gd name="connsiteX8" fmla="*/ 5025156 w 7296530"/>
              <a:gd name="connsiteY8" fmla="*/ 175763 h 1900980"/>
              <a:gd name="connsiteX9" fmla="*/ 4855473 w 7296530"/>
              <a:gd name="connsiteY9" fmla="*/ 175763 h 1900980"/>
              <a:gd name="connsiteX10" fmla="*/ 4742351 w 7296530"/>
              <a:gd name="connsiteY10" fmla="*/ 128628 h 1900980"/>
              <a:gd name="connsiteX11" fmla="*/ 4610376 w 7296530"/>
              <a:gd name="connsiteY11" fmla="*/ 175763 h 1900980"/>
              <a:gd name="connsiteX12" fmla="*/ 4534962 w 7296530"/>
              <a:gd name="connsiteY12" fmla="*/ 241750 h 1900980"/>
              <a:gd name="connsiteX13" fmla="*/ 4280438 w 7296530"/>
              <a:gd name="connsiteY13" fmla="*/ 222897 h 1900980"/>
              <a:gd name="connsiteX14" fmla="*/ 4157890 w 7296530"/>
              <a:gd name="connsiteY14" fmla="*/ 119202 h 1900980"/>
              <a:gd name="connsiteX15" fmla="*/ 4054195 w 7296530"/>
              <a:gd name="connsiteY15" fmla="*/ 43787 h 1900980"/>
              <a:gd name="connsiteX16" fmla="*/ 3941073 w 7296530"/>
              <a:gd name="connsiteY16" fmla="*/ 81494 h 1900980"/>
              <a:gd name="connsiteX17" fmla="*/ 4044768 w 7296530"/>
              <a:gd name="connsiteY17" fmla="*/ 138055 h 1900980"/>
              <a:gd name="connsiteX18" fmla="*/ 3988207 w 7296530"/>
              <a:gd name="connsiteY18" fmla="*/ 241750 h 1900980"/>
              <a:gd name="connsiteX19" fmla="*/ 3620562 w 7296530"/>
              <a:gd name="connsiteY19" fmla="*/ 260604 h 1900980"/>
              <a:gd name="connsiteX20" fmla="*/ 2574186 w 7296530"/>
              <a:gd name="connsiteY20" fmla="*/ 251177 h 1900980"/>
              <a:gd name="connsiteX21" fmla="*/ 2168834 w 7296530"/>
              <a:gd name="connsiteY21" fmla="*/ 222897 h 1900980"/>
              <a:gd name="connsiteX22" fmla="*/ 2074566 w 7296530"/>
              <a:gd name="connsiteY22" fmla="*/ 81494 h 1900980"/>
              <a:gd name="connsiteX23" fmla="*/ 1914310 w 7296530"/>
              <a:gd name="connsiteY23" fmla="*/ 119202 h 1900980"/>
              <a:gd name="connsiteX24" fmla="*/ 1970871 w 7296530"/>
              <a:gd name="connsiteY24" fmla="*/ 175763 h 1900980"/>
              <a:gd name="connsiteX25" fmla="*/ 1933164 w 7296530"/>
              <a:gd name="connsiteY25" fmla="*/ 232323 h 1900980"/>
              <a:gd name="connsiteX26" fmla="*/ 1640933 w 7296530"/>
              <a:gd name="connsiteY26" fmla="*/ 241750 h 1900980"/>
              <a:gd name="connsiteX27" fmla="*/ 1245007 w 7296530"/>
              <a:gd name="connsiteY27" fmla="*/ 241750 h 1900980"/>
              <a:gd name="connsiteX28" fmla="*/ 971630 w 7296530"/>
              <a:gd name="connsiteY28" fmla="*/ 241750 h 1900980"/>
              <a:gd name="connsiteX29" fmla="*/ 735960 w 7296530"/>
              <a:gd name="connsiteY29" fmla="*/ 175763 h 1900980"/>
              <a:gd name="connsiteX30" fmla="*/ 453156 w 7296530"/>
              <a:gd name="connsiteY30" fmla="*/ 109775 h 1900980"/>
              <a:gd name="connsiteX31" fmla="*/ 490863 w 7296530"/>
              <a:gd name="connsiteY31" fmla="*/ 1806600 h 1900980"/>
              <a:gd name="connsiteX32" fmla="*/ 6816248 w 7296530"/>
              <a:gd name="connsiteY32" fmla="*/ 1533222 h 1900980"/>
              <a:gd name="connsiteX33" fmla="*/ 6816248 w 7296530"/>
              <a:gd name="connsiteY33" fmla="*/ 270031 h 1900980"/>
              <a:gd name="connsiteX0" fmla="*/ 6816248 w 7296530"/>
              <a:gd name="connsiteY0" fmla="*/ 270031 h 1900980"/>
              <a:gd name="connsiteX1" fmla="*/ 6505164 w 7296530"/>
              <a:gd name="connsiteY1" fmla="*/ 260604 h 1900980"/>
              <a:gd name="connsiteX2" fmla="*/ 6278920 w 7296530"/>
              <a:gd name="connsiteY2" fmla="*/ 204043 h 1900980"/>
              <a:gd name="connsiteX3" fmla="*/ 6005543 w 7296530"/>
              <a:gd name="connsiteY3" fmla="*/ 270031 h 1900980"/>
              <a:gd name="connsiteX4" fmla="*/ 5760446 w 7296530"/>
              <a:gd name="connsiteY4" fmla="*/ 232323 h 1900980"/>
              <a:gd name="connsiteX5" fmla="*/ 5487069 w 7296530"/>
              <a:gd name="connsiteY5" fmla="*/ 251177 h 1900980"/>
              <a:gd name="connsiteX6" fmla="*/ 5289106 w 7296530"/>
              <a:gd name="connsiteY6" fmla="*/ 232323 h 1900980"/>
              <a:gd name="connsiteX7" fmla="*/ 5185411 w 7296530"/>
              <a:gd name="connsiteY7" fmla="*/ 260604 h 1900980"/>
              <a:gd name="connsiteX8" fmla="*/ 5025156 w 7296530"/>
              <a:gd name="connsiteY8" fmla="*/ 175763 h 1900980"/>
              <a:gd name="connsiteX9" fmla="*/ 4855473 w 7296530"/>
              <a:gd name="connsiteY9" fmla="*/ 175763 h 1900980"/>
              <a:gd name="connsiteX10" fmla="*/ 4742351 w 7296530"/>
              <a:gd name="connsiteY10" fmla="*/ 128628 h 1900980"/>
              <a:gd name="connsiteX11" fmla="*/ 4610376 w 7296530"/>
              <a:gd name="connsiteY11" fmla="*/ 175763 h 1900980"/>
              <a:gd name="connsiteX12" fmla="*/ 4534962 w 7296530"/>
              <a:gd name="connsiteY12" fmla="*/ 241750 h 1900980"/>
              <a:gd name="connsiteX13" fmla="*/ 4280438 w 7296530"/>
              <a:gd name="connsiteY13" fmla="*/ 222897 h 1900980"/>
              <a:gd name="connsiteX14" fmla="*/ 4157890 w 7296530"/>
              <a:gd name="connsiteY14" fmla="*/ 119202 h 1900980"/>
              <a:gd name="connsiteX15" fmla="*/ 4054195 w 7296530"/>
              <a:gd name="connsiteY15" fmla="*/ 43787 h 1900980"/>
              <a:gd name="connsiteX16" fmla="*/ 3941073 w 7296530"/>
              <a:gd name="connsiteY16" fmla="*/ 81494 h 1900980"/>
              <a:gd name="connsiteX17" fmla="*/ 4044768 w 7296530"/>
              <a:gd name="connsiteY17" fmla="*/ 138055 h 1900980"/>
              <a:gd name="connsiteX18" fmla="*/ 3988207 w 7296530"/>
              <a:gd name="connsiteY18" fmla="*/ 241750 h 1900980"/>
              <a:gd name="connsiteX19" fmla="*/ 3620562 w 7296530"/>
              <a:gd name="connsiteY19" fmla="*/ 260604 h 1900980"/>
              <a:gd name="connsiteX20" fmla="*/ 2574186 w 7296530"/>
              <a:gd name="connsiteY20" fmla="*/ 251177 h 1900980"/>
              <a:gd name="connsiteX21" fmla="*/ 2168834 w 7296530"/>
              <a:gd name="connsiteY21" fmla="*/ 222897 h 1900980"/>
              <a:gd name="connsiteX22" fmla="*/ 2036858 w 7296530"/>
              <a:gd name="connsiteY22" fmla="*/ 138055 h 1900980"/>
              <a:gd name="connsiteX23" fmla="*/ 1914310 w 7296530"/>
              <a:gd name="connsiteY23" fmla="*/ 119202 h 1900980"/>
              <a:gd name="connsiteX24" fmla="*/ 1970871 w 7296530"/>
              <a:gd name="connsiteY24" fmla="*/ 175763 h 1900980"/>
              <a:gd name="connsiteX25" fmla="*/ 1933164 w 7296530"/>
              <a:gd name="connsiteY25" fmla="*/ 232323 h 1900980"/>
              <a:gd name="connsiteX26" fmla="*/ 1640933 w 7296530"/>
              <a:gd name="connsiteY26" fmla="*/ 241750 h 1900980"/>
              <a:gd name="connsiteX27" fmla="*/ 1245007 w 7296530"/>
              <a:gd name="connsiteY27" fmla="*/ 241750 h 1900980"/>
              <a:gd name="connsiteX28" fmla="*/ 971630 w 7296530"/>
              <a:gd name="connsiteY28" fmla="*/ 241750 h 1900980"/>
              <a:gd name="connsiteX29" fmla="*/ 735960 w 7296530"/>
              <a:gd name="connsiteY29" fmla="*/ 175763 h 1900980"/>
              <a:gd name="connsiteX30" fmla="*/ 453156 w 7296530"/>
              <a:gd name="connsiteY30" fmla="*/ 109775 h 1900980"/>
              <a:gd name="connsiteX31" fmla="*/ 490863 w 7296530"/>
              <a:gd name="connsiteY31" fmla="*/ 1806600 h 1900980"/>
              <a:gd name="connsiteX32" fmla="*/ 6816248 w 7296530"/>
              <a:gd name="connsiteY32" fmla="*/ 1533222 h 1900980"/>
              <a:gd name="connsiteX33" fmla="*/ 6816248 w 7296530"/>
              <a:gd name="connsiteY33" fmla="*/ 270031 h 1900980"/>
              <a:gd name="connsiteX0" fmla="*/ 6816248 w 7296530"/>
              <a:gd name="connsiteY0" fmla="*/ 270031 h 1900980"/>
              <a:gd name="connsiteX1" fmla="*/ 6505164 w 7296530"/>
              <a:gd name="connsiteY1" fmla="*/ 260604 h 1900980"/>
              <a:gd name="connsiteX2" fmla="*/ 6278920 w 7296530"/>
              <a:gd name="connsiteY2" fmla="*/ 204043 h 1900980"/>
              <a:gd name="connsiteX3" fmla="*/ 6005543 w 7296530"/>
              <a:gd name="connsiteY3" fmla="*/ 270031 h 1900980"/>
              <a:gd name="connsiteX4" fmla="*/ 5760446 w 7296530"/>
              <a:gd name="connsiteY4" fmla="*/ 232323 h 1900980"/>
              <a:gd name="connsiteX5" fmla="*/ 5487069 w 7296530"/>
              <a:gd name="connsiteY5" fmla="*/ 251177 h 1900980"/>
              <a:gd name="connsiteX6" fmla="*/ 5289106 w 7296530"/>
              <a:gd name="connsiteY6" fmla="*/ 232323 h 1900980"/>
              <a:gd name="connsiteX7" fmla="*/ 5185411 w 7296530"/>
              <a:gd name="connsiteY7" fmla="*/ 260604 h 1900980"/>
              <a:gd name="connsiteX8" fmla="*/ 5025156 w 7296530"/>
              <a:gd name="connsiteY8" fmla="*/ 175763 h 1900980"/>
              <a:gd name="connsiteX9" fmla="*/ 4855473 w 7296530"/>
              <a:gd name="connsiteY9" fmla="*/ 175763 h 1900980"/>
              <a:gd name="connsiteX10" fmla="*/ 4742351 w 7296530"/>
              <a:gd name="connsiteY10" fmla="*/ 128628 h 1900980"/>
              <a:gd name="connsiteX11" fmla="*/ 4610376 w 7296530"/>
              <a:gd name="connsiteY11" fmla="*/ 175763 h 1900980"/>
              <a:gd name="connsiteX12" fmla="*/ 4534962 w 7296530"/>
              <a:gd name="connsiteY12" fmla="*/ 241750 h 1900980"/>
              <a:gd name="connsiteX13" fmla="*/ 4280438 w 7296530"/>
              <a:gd name="connsiteY13" fmla="*/ 222897 h 1900980"/>
              <a:gd name="connsiteX14" fmla="*/ 4157890 w 7296530"/>
              <a:gd name="connsiteY14" fmla="*/ 119202 h 1900980"/>
              <a:gd name="connsiteX15" fmla="*/ 4054195 w 7296530"/>
              <a:gd name="connsiteY15" fmla="*/ 43787 h 1900980"/>
              <a:gd name="connsiteX16" fmla="*/ 3941073 w 7296530"/>
              <a:gd name="connsiteY16" fmla="*/ 81494 h 1900980"/>
              <a:gd name="connsiteX17" fmla="*/ 4044768 w 7296530"/>
              <a:gd name="connsiteY17" fmla="*/ 138055 h 1900980"/>
              <a:gd name="connsiteX18" fmla="*/ 3988207 w 7296530"/>
              <a:gd name="connsiteY18" fmla="*/ 241750 h 1900980"/>
              <a:gd name="connsiteX19" fmla="*/ 3620562 w 7296530"/>
              <a:gd name="connsiteY19" fmla="*/ 260604 h 1900980"/>
              <a:gd name="connsiteX20" fmla="*/ 2574186 w 7296530"/>
              <a:gd name="connsiteY20" fmla="*/ 251177 h 1900980"/>
              <a:gd name="connsiteX21" fmla="*/ 2168834 w 7296530"/>
              <a:gd name="connsiteY21" fmla="*/ 222897 h 1900980"/>
              <a:gd name="connsiteX22" fmla="*/ 2036858 w 7296530"/>
              <a:gd name="connsiteY22" fmla="*/ 138055 h 1900980"/>
              <a:gd name="connsiteX23" fmla="*/ 1914310 w 7296530"/>
              <a:gd name="connsiteY23" fmla="*/ 156909 h 1900980"/>
              <a:gd name="connsiteX24" fmla="*/ 1970871 w 7296530"/>
              <a:gd name="connsiteY24" fmla="*/ 175763 h 1900980"/>
              <a:gd name="connsiteX25" fmla="*/ 1933164 w 7296530"/>
              <a:gd name="connsiteY25" fmla="*/ 232323 h 1900980"/>
              <a:gd name="connsiteX26" fmla="*/ 1640933 w 7296530"/>
              <a:gd name="connsiteY26" fmla="*/ 241750 h 1900980"/>
              <a:gd name="connsiteX27" fmla="*/ 1245007 w 7296530"/>
              <a:gd name="connsiteY27" fmla="*/ 241750 h 1900980"/>
              <a:gd name="connsiteX28" fmla="*/ 971630 w 7296530"/>
              <a:gd name="connsiteY28" fmla="*/ 241750 h 1900980"/>
              <a:gd name="connsiteX29" fmla="*/ 735960 w 7296530"/>
              <a:gd name="connsiteY29" fmla="*/ 175763 h 1900980"/>
              <a:gd name="connsiteX30" fmla="*/ 453156 w 7296530"/>
              <a:gd name="connsiteY30" fmla="*/ 109775 h 1900980"/>
              <a:gd name="connsiteX31" fmla="*/ 490863 w 7296530"/>
              <a:gd name="connsiteY31" fmla="*/ 1806600 h 1900980"/>
              <a:gd name="connsiteX32" fmla="*/ 6816248 w 7296530"/>
              <a:gd name="connsiteY32" fmla="*/ 1533222 h 1900980"/>
              <a:gd name="connsiteX33" fmla="*/ 6816248 w 7296530"/>
              <a:gd name="connsiteY33" fmla="*/ 270031 h 190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296530" h="1900980">
                <a:moveTo>
                  <a:pt x="6816248" y="270031"/>
                </a:moveTo>
                <a:cubicBezTo>
                  <a:pt x="6764401" y="57928"/>
                  <a:pt x="6594719" y="271602"/>
                  <a:pt x="6505164" y="260604"/>
                </a:cubicBezTo>
                <a:cubicBezTo>
                  <a:pt x="6415609" y="249606"/>
                  <a:pt x="6362190" y="202472"/>
                  <a:pt x="6278920" y="204043"/>
                </a:cubicBezTo>
                <a:cubicBezTo>
                  <a:pt x="6195650" y="205614"/>
                  <a:pt x="6091955" y="265318"/>
                  <a:pt x="6005543" y="270031"/>
                </a:cubicBezTo>
                <a:cubicBezTo>
                  <a:pt x="5919131" y="274744"/>
                  <a:pt x="5846858" y="235465"/>
                  <a:pt x="5760446" y="232323"/>
                </a:cubicBezTo>
                <a:cubicBezTo>
                  <a:pt x="5674034" y="229181"/>
                  <a:pt x="5565626" y="251177"/>
                  <a:pt x="5487069" y="251177"/>
                </a:cubicBezTo>
                <a:cubicBezTo>
                  <a:pt x="5408512" y="251177"/>
                  <a:pt x="5339382" y="230752"/>
                  <a:pt x="5289106" y="232323"/>
                </a:cubicBezTo>
                <a:cubicBezTo>
                  <a:pt x="5238830" y="233894"/>
                  <a:pt x="5229403" y="270031"/>
                  <a:pt x="5185411" y="260604"/>
                </a:cubicBezTo>
                <a:cubicBezTo>
                  <a:pt x="5141419" y="251177"/>
                  <a:pt x="5080146" y="189903"/>
                  <a:pt x="5025156" y="175763"/>
                </a:cubicBezTo>
                <a:cubicBezTo>
                  <a:pt x="4970166" y="161623"/>
                  <a:pt x="4902607" y="183619"/>
                  <a:pt x="4855473" y="175763"/>
                </a:cubicBezTo>
                <a:cubicBezTo>
                  <a:pt x="4808339" y="167907"/>
                  <a:pt x="4783200" y="128628"/>
                  <a:pt x="4742351" y="128628"/>
                </a:cubicBezTo>
                <a:cubicBezTo>
                  <a:pt x="4701502" y="128628"/>
                  <a:pt x="4644941" y="156909"/>
                  <a:pt x="4610376" y="175763"/>
                </a:cubicBezTo>
                <a:cubicBezTo>
                  <a:pt x="4575811" y="194617"/>
                  <a:pt x="4589952" y="233894"/>
                  <a:pt x="4534962" y="241750"/>
                </a:cubicBezTo>
                <a:cubicBezTo>
                  <a:pt x="4479972" y="249606"/>
                  <a:pt x="4343283" y="243322"/>
                  <a:pt x="4280438" y="222897"/>
                </a:cubicBezTo>
                <a:cubicBezTo>
                  <a:pt x="4217593" y="202472"/>
                  <a:pt x="4195597" y="149054"/>
                  <a:pt x="4157890" y="119202"/>
                </a:cubicBezTo>
                <a:cubicBezTo>
                  <a:pt x="4120183" y="89350"/>
                  <a:pt x="4090331" y="50072"/>
                  <a:pt x="4054195" y="43787"/>
                </a:cubicBezTo>
                <a:cubicBezTo>
                  <a:pt x="4018059" y="37502"/>
                  <a:pt x="3942644" y="65783"/>
                  <a:pt x="3941073" y="81494"/>
                </a:cubicBezTo>
                <a:cubicBezTo>
                  <a:pt x="3939502" y="97205"/>
                  <a:pt x="4036912" y="111346"/>
                  <a:pt x="4044768" y="138055"/>
                </a:cubicBezTo>
                <a:cubicBezTo>
                  <a:pt x="4052624" y="164764"/>
                  <a:pt x="4058908" y="221325"/>
                  <a:pt x="3988207" y="241750"/>
                </a:cubicBezTo>
                <a:cubicBezTo>
                  <a:pt x="3917506" y="262175"/>
                  <a:pt x="3620562" y="260604"/>
                  <a:pt x="3620562" y="260604"/>
                </a:cubicBezTo>
                <a:lnTo>
                  <a:pt x="2574186" y="251177"/>
                </a:lnTo>
                <a:cubicBezTo>
                  <a:pt x="2332231" y="244893"/>
                  <a:pt x="2258389" y="241751"/>
                  <a:pt x="2168834" y="222897"/>
                </a:cubicBezTo>
                <a:cubicBezTo>
                  <a:pt x="2079279" y="204043"/>
                  <a:pt x="2079279" y="149053"/>
                  <a:pt x="2036858" y="138055"/>
                </a:cubicBezTo>
                <a:cubicBezTo>
                  <a:pt x="1994437" y="127057"/>
                  <a:pt x="1925308" y="150624"/>
                  <a:pt x="1914310" y="156909"/>
                </a:cubicBezTo>
                <a:cubicBezTo>
                  <a:pt x="1903312" y="163194"/>
                  <a:pt x="1967729" y="163194"/>
                  <a:pt x="1970871" y="175763"/>
                </a:cubicBezTo>
                <a:cubicBezTo>
                  <a:pt x="1974013" y="188332"/>
                  <a:pt x="1988154" y="221325"/>
                  <a:pt x="1933164" y="232323"/>
                </a:cubicBezTo>
                <a:cubicBezTo>
                  <a:pt x="1878174" y="243321"/>
                  <a:pt x="1755626" y="240179"/>
                  <a:pt x="1640933" y="241750"/>
                </a:cubicBezTo>
                <a:cubicBezTo>
                  <a:pt x="1526240" y="243321"/>
                  <a:pt x="1245007" y="241750"/>
                  <a:pt x="1245007" y="241750"/>
                </a:cubicBezTo>
                <a:cubicBezTo>
                  <a:pt x="1133457" y="241750"/>
                  <a:pt x="1056471" y="252748"/>
                  <a:pt x="971630" y="241750"/>
                </a:cubicBezTo>
                <a:cubicBezTo>
                  <a:pt x="886789" y="230752"/>
                  <a:pt x="822372" y="197759"/>
                  <a:pt x="735960" y="175763"/>
                </a:cubicBezTo>
                <a:cubicBezTo>
                  <a:pt x="649548" y="153767"/>
                  <a:pt x="494005" y="-162031"/>
                  <a:pt x="453156" y="109775"/>
                </a:cubicBezTo>
                <a:cubicBezTo>
                  <a:pt x="412307" y="381581"/>
                  <a:pt x="-569652" y="1569359"/>
                  <a:pt x="490863" y="1806600"/>
                </a:cubicBezTo>
                <a:cubicBezTo>
                  <a:pt x="1551378" y="2043841"/>
                  <a:pt x="5762017" y="1789317"/>
                  <a:pt x="6816248" y="1533222"/>
                </a:cubicBezTo>
                <a:cubicBezTo>
                  <a:pt x="7870479" y="1277127"/>
                  <a:pt x="6868095" y="482134"/>
                  <a:pt x="6816248" y="270031"/>
                </a:cubicBezTo>
                <a:close/>
              </a:path>
            </a:pathLst>
          </a:custGeom>
          <a:solidFill>
            <a:srgbClr val="00B0F0"/>
          </a:solidFill>
          <a:ln w="0">
            <a:solidFill>
              <a:srgbClr val="0088B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1583202" y="2708745"/>
            <a:ext cx="3445998" cy="1596949"/>
          </a:xfrm>
          <a:custGeom>
            <a:avLst/>
            <a:gdLst>
              <a:gd name="connsiteX0" fmla="*/ 28281 w 3167406"/>
              <a:gd name="connsiteY0" fmla="*/ 9427 h 1065229"/>
              <a:gd name="connsiteX1" fmla="*/ 2017336 w 3167406"/>
              <a:gd name="connsiteY1" fmla="*/ 0 h 1065229"/>
              <a:gd name="connsiteX2" fmla="*/ 3148553 w 3167406"/>
              <a:gd name="connsiteY2" fmla="*/ 772998 h 1065229"/>
              <a:gd name="connsiteX3" fmla="*/ 3167406 w 3167406"/>
              <a:gd name="connsiteY3" fmla="*/ 1065229 h 1065229"/>
              <a:gd name="connsiteX4" fmla="*/ 0 w 3167406"/>
              <a:gd name="connsiteY4" fmla="*/ 1065229 h 1065229"/>
              <a:gd name="connsiteX5" fmla="*/ 28281 w 3167406"/>
              <a:gd name="connsiteY5" fmla="*/ 9427 h 1065229"/>
              <a:gd name="connsiteX0" fmla="*/ 28281 w 3167406"/>
              <a:gd name="connsiteY0" fmla="*/ 9427 h 1065229"/>
              <a:gd name="connsiteX1" fmla="*/ 915136 w 3167406"/>
              <a:gd name="connsiteY1" fmla="*/ 15352 h 1065229"/>
              <a:gd name="connsiteX2" fmla="*/ 2017336 w 3167406"/>
              <a:gd name="connsiteY2" fmla="*/ 0 h 1065229"/>
              <a:gd name="connsiteX3" fmla="*/ 3148553 w 3167406"/>
              <a:gd name="connsiteY3" fmla="*/ 772998 h 1065229"/>
              <a:gd name="connsiteX4" fmla="*/ 3167406 w 3167406"/>
              <a:gd name="connsiteY4" fmla="*/ 1065229 h 1065229"/>
              <a:gd name="connsiteX5" fmla="*/ 0 w 3167406"/>
              <a:gd name="connsiteY5" fmla="*/ 1065229 h 1065229"/>
              <a:gd name="connsiteX6" fmla="*/ 28281 w 3167406"/>
              <a:gd name="connsiteY6" fmla="*/ 9427 h 1065229"/>
              <a:gd name="connsiteX0" fmla="*/ 28281 w 3167406"/>
              <a:gd name="connsiteY0" fmla="*/ 9427 h 1065229"/>
              <a:gd name="connsiteX1" fmla="*/ 548488 w 3167406"/>
              <a:gd name="connsiteY1" fmla="*/ 15352 h 1065229"/>
              <a:gd name="connsiteX2" fmla="*/ 915136 w 3167406"/>
              <a:gd name="connsiteY2" fmla="*/ 15352 h 1065229"/>
              <a:gd name="connsiteX3" fmla="*/ 2017336 w 3167406"/>
              <a:gd name="connsiteY3" fmla="*/ 0 h 1065229"/>
              <a:gd name="connsiteX4" fmla="*/ 3148553 w 3167406"/>
              <a:gd name="connsiteY4" fmla="*/ 772998 h 1065229"/>
              <a:gd name="connsiteX5" fmla="*/ 3167406 w 3167406"/>
              <a:gd name="connsiteY5" fmla="*/ 1065229 h 1065229"/>
              <a:gd name="connsiteX6" fmla="*/ 0 w 3167406"/>
              <a:gd name="connsiteY6" fmla="*/ 1065229 h 1065229"/>
              <a:gd name="connsiteX7" fmla="*/ 28281 w 3167406"/>
              <a:gd name="connsiteY7" fmla="*/ 9427 h 1065229"/>
              <a:gd name="connsiteX0" fmla="*/ 28281 w 3167406"/>
              <a:gd name="connsiteY0" fmla="*/ 285020 h 1340822"/>
              <a:gd name="connsiteX1" fmla="*/ 456827 w 3167406"/>
              <a:gd name="connsiteY1" fmla="*/ 0 h 1340822"/>
              <a:gd name="connsiteX2" fmla="*/ 915136 w 3167406"/>
              <a:gd name="connsiteY2" fmla="*/ 290945 h 1340822"/>
              <a:gd name="connsiteX3" fmla="*/ 2017336 w 3167406"/>
              <a:gd name="connsiteY3" fmla="*/ 275593 h 1340822"/>
              <a:gd name="connsiteX4" fmla="*/ 3148553 w 3167406"/>
              <a:gd name="connsiteY4" fmla="*/ 1048591 h 1340822"/>
              <a:gd name="connsiteX5" fmla="*/ 3167406 w 3167406"/>
              <a:gd name="connsiteY5" fmla="*/ 1340822 h 1340822"/>
              <a:gd name="connsiteX6" fmla="*/ 0 w 3167406"/>
              <a:gd name="connsiteY6" fmla="*/ 1340822 h 1340822"/>
              <a:gd name="connsiteX7" fmla="*/ 28281 w 3167406"/>
              <a:gd name="connsiteY7" fmla="*/ 285020 h 1340822"/>
              <a:gd name="connsiteX0" fmla="*/ 28281 w 3167406"/>
              <a:gd name="connsiteY0" fmla="*/ 285020 h 1340822"/>
              <a:gd name="connsiteX1" fmla="*/ 456827 w 3167406"/>
              <a:gd name="connsiteY1" fmla="*/ 0 h 1340822"/>
              <a:gd name="connsiteX2" fmla="*/ 705623 w 3167406"/>
              <a:gd name="connsiteY2" fmla="*/ 138545 h 1340822"/>
              <a:gd name="connsiteX3" fmla="*/ 915136 w 3167406"/>
              <a:gd name="connsiteY3" fmla="*/ 290945 h 1340822"/>
              <a:gd name="connsiteX4" fmla="*/ 2017336 w 3167406"/>
              <a:gd name="connsiteY4" fmla="*/ 275593 h 1340822"/>
              <a:gd name="connsiteX5" fmla="*/ 3148553 w 3167406"/>
              <a:gd name="connsiteY5" fmla="*/ 1048591 h 1340822"/>
              <a:gd name="connsiteX6" fmla="*/ 3167406 w 3167406"/>
              <a:gd name="connsiteY6" fmla="*/ 1340822 h 1340822"/>
              <a:gd name="connsiteX7" fmla="*/ 0 w 3167406"/>
              <a:gd name="connsiteY7" fmla="*/ 1340822 h 1340822"/>
              <a:gd name="connsiteX8" fmla="*/ 28281 w 3167406"/>
              <a:gd name="connsiteY8" fmla="*/ 285020 h 1340822"/>
              <a:gd name="connsiteX0" fmla="*/ 28281 w 3167406"/>
              <a:gd name="connsiteY0" fmla="*/ 312730 h 1368532"/>
              <a:gd name="connsiteX1" fmla="*/ 456827 w 3167406"/>
              <a:gd name="connsiteY1" fmla="*/ 27710 h 1368532"/>
              <a:gd name="connsiteX2" fmla="*/ 600866 w 3167406"/>
              <a:gd name="connsiteY2" fmla="*/ 0 h 1368532"/>
              <a:gd name="connsiteX3" fmla="*/ 915136 w 3167406"/>
              <a:gd name="connsiteY3" fmla="*/ 318655 h 1368532"/>
              <a:gd name="connsiteX4" fmla="*/ 2017336 w 3167406"/>
              <a:gd name="connsiteY4" fmla="*/ 303303 h 1368532"/>
              <a:gd name="connsiteX5" fmla="*/ 3148553 w 3167406"/>
              <a:gd name="connsiteY5" fmla="*/ 1076301 h 1368532"/>
              <a:gd name="connsiteX6" fmla="*/ 3167406 w 3167406"/>
              <a:gd name="connsiteY6" fmla="*/ 1368532 h 1368532"/>
              <a:gd name="connsiteX7" fmla="*/ 0 w 3167406"/>
              <a:gd name="connsiteY7" fmla="*/ 1368532 h 1368532"/>
              <a:gd name="connsiteX8" fmla="*/ 28281 w 3167406"/>
              <a:gd name="connsiteY8" fmla="*/ 312730 h 1368532"/>
              <a:gd name="connsiteX0" fmla="*/ 28281 w 3167406"/>
              <a:gd name="connsiteY0" fmla="*/ 312730 h 1368532"/>
              <a:gd name="connsiteX1" fmla="*/ 299691 w 3167406"/>
              <a:gd name="connsiteY1" fmla="*/ 152401 h 1368532"/>
              <a:gd name="connsiteX2" fmla="*/ 456827 w 3167406"/>
              <a:gd name="connsiteY2" fmla="*/ 27710 h 1368532"/>
              <a:gd name="connsiteX3" fmla="*/ 600866 w 3167406"/>
              <a:gd name="connsiteY3" fmla="*/ 0 h 1368532"/>
              <a:gd name="connsiteX4" fmla="*/ 915136 w 3167406"/>
              <a:gd name="connsiteY4" fmla="*/ 318655 h 1368532"/>
              <a:gd name="connsiteX5" fmla="*/ 2017336 w 3167406"/>
              <a:gd name="connsiteY5" fmla="*/ 303303 h 1368532"/>
              <a:gd name="connsiteX6" fmla="*/ 3148553 w 3167406"/>
              <a:gd name="connsiteY6" fmla="*/ 1076301 h 1368532"/>
              <a:gd name="connsiteX7" fmla="*/ 3167406 w 3167406"/>
              <a:gd name="connsiteY7" fmla="*/ 1368532 h 1368532"/>
              <a:gd name="connsiteX8" fmla="*/ 0 w 3167406"/>
              <a:gd name="connsiteY8" fmla="*/ 1368532 h 1368532"/>
              <a:gd name="connsiteX9" fmla="*/ 28281 w 3167406"/>
              <a:gd name="connsiteY9" fmla="*/ 312730 h 1368532"/>
              <a:gd name="connsiteX0" fmla="*/ 28281 w 3167406"/>
              <a:gd name="connsiteY0" fmla="*/ 382002 h 1437804"/>
              <a:gd name="connsiteX1" fmla="*/ 273502 w 3167406"/>
              <a:gd name="connsiteY1" fmla="*/ 0 h 1437804"/>
              <a:gd name="connsiteX2" fmla="*/ 456827 w 3167406"/>
              <a:gd name="connsiteY2" fmla="*/ 96982 h 1437804"/>
              <a:gd name="connsiteX3" fmla="*/ 600866 w 3167406"/>
              <a:gd name="connsiteY3" fmla="*/ 69272 h 1437804"/>
              <a:gd name="connsiteX4" fmla="*/ 915136 w 3167406"/>
              <a:gd name="connsiteY4" fmla="*/ 387927 h 1437804"/>
              <a:gd name="connsiteX5" fmla="*/ 2017336 w 3167406"/>
              <a:gd name="connsiteY5" fmla="*/ 372575 h 1437804"/>
              <a:gd name="connsiteX6" fmla="*/ 3148553 w 3167406"/>
              <a:gd name="connsiteY6" fmla="*/ 1145573 h 1437804"/>
              <a:gd name="connsiteX7" fmla="*/ 3167406 w 3167406"/>
              <a:gd name="connsiteY7" fmla="*/ 1437804 h 1437804"/>
              <a:gd name="connsiteX8" fmla="*/ 0 w 3167406"/>
              <a:gd name="connsiteY8" fmla="*/ 1437804 h 1437804"/>
              <a:gd name="connsiteX9" fmla="*/ 28281 w 3167406"/>
              <a:gd name="connsiteY9" fmla="*/ 382002 h 1437804"/>
              <a:gd name="connsiteX0" fmla="*/ 28281 w 3167406"/>
              <a:gd name="connsiteY0" fmla="*/ 562111 h 1617913"/>
              <a:gd name="connsiteX1" fmla="*/ 273502 w 3167406"/>
              <a:gd name="connsiteY1" fmla="*/ 180109 h 1617913"/>
              <a:gd name="connsiteX2" fmla="*/ 404449 w 3167406"/>
              <a:gd name="connsiteY2" fmla="*/ 0 h 1617913"/>
              <a:gd name="connsiteX3" fmla="*/ 600866 w 3167406"/>
              <a:gd name="connsiteY3" fmla="*/ 249381 h 1617913"/>
              <a:gd name="connsiteX4" fmla="*/ 915136 w 3167406"/>
              <a:gd name="connsiteY4" fmla="*/ 568036 h 1617913"/>
              <a:gd name="connsiteX5" fmla="*/ 2017336 w 3167406"/>
              <a:gd name="connsiteY5" fmla="*/ 552684 h 1617913"/>
              <a:gd name="connsiteX6" fmla="*/ 3148553 w 3167406"/>
              <a:gd name="connsiteY6" fmla="*/ 1325682 h 1617913"/>
              <a:gd name="connsiteX7" fmla="*/ 3167406 w 3167406"/>
              <a:gd name="connsiteY7" fmla="*/ 1617913 h 1617913"/>
              <a:gd name="connsiteX8" fmla="*/ 0 w 3167406"/>
              <a:gd name="connsiteY8" fmla="*/ 1617913 h 1617913"/>
              <a:gd name="connsiteX9" fmla="*/ 28281 w 3167406"/>
              <a:gd name="connsiteY9" fmla="*/ 562111 h 1617913"/>
              <a:gd name="connsiteX0" fmla="*/ 28281 w 3167406"/>
              <a:gd name="connsiteY0" fmla="*/ 562111 h 1617913"/>
              <a:gd name="connsiteX1" fmla="*/ 168745 w 3167406"/>
              <a:gd name="connsiteY1" fmla="*/ 318655 h 1617913"/>
              <a:gd name="connsiteX2" fmla="*/ 273502 w 3167406"/>
              <a:gd name="connsiteY2" fmla="*/ 180109 h 1617913"/>
              <a:gd name="connsiteX3" fmla="*/ 404449 w 3167406"/>
              <a:gd name="connsiteY3" fmla="*/ 0 h 1617913"/>
              <a:gd name="connsiteX4" fmla="*/ 600866 w 3167406"/>
              <a:gd name="connsiteY4" fmla="*/ 249381 h 1617913"/>
              <a:gd name="connsiteX5" fmla="*/ 915136 w 3167406"/>
              <a:gd name="connsiteY5" fmla="*/ 568036 h 1617913"/>
              <a:gd name="connsiteX6" fmla="*/ 2017336 w 3167406"/>
              <a:gd name="connsiteY6" fmla="*/ 552684 h 1617913"/>
              <a:gd name="connsiteX7" fmla="*/ 3148553 w 3167406"/>
              <a:gd name="connsiteY7" fmla="*/ 1325682 h 1617913"/>
              <a:gd name="connsiteX8" fmla="*/ 3167406 w 3167406"/>
              <a:gd name="connsiteY8" fmla="*/ 1617913 h 1617913"/>
              <a:gd name="connsiteX9" fmla="*/ 0 w 3167406"/>
              <a:gd name="connsiteY9" fmla="*/ 1617913 h 1617913"/>
              <a:gd name="connsiteX10" fmla="*/ 28281 w 3167406"/>
              <a:gd name="connsiteY10" fmla="*/ 562111 h 1617913"/>
              <a:gd name="connsiteX0" fmla="*/ 28281 w 3167406"/>
              <a:gd name="connsiteY0" fmla="*/ 562111 h 1617913"/>
              <a:gd name="connsiteX1" fmla="*/ 103272 w 3167406"/>
              <a:gd name="connsiteY1" fmla="*/ 290946 h 1617913"/>
              <a:gd name="connsiteX2" fmla="*/ 273502 w 3167406"/>
              <a:gd name="connsiteY2" fmla="*/ 180109 h 1617913"/>
              <a:gd name="connsiteX3" fmla="*/ 404449 w 3167406"/>
              <a:gd name="connsiteY3" fmla="*/ 0 h 1617913"/>
              <a:gd name="connsiteX4" fmla="*/ 600866 w 3167406"/>
              <a:gd name="connsiteY4" fmla="*/ 249381 h 1617913"/>
              <a:gd name="connsiteX5" fmla="*/ 915136 w 3167406"/>
              <a:gd name="connsiteY5" fmla="*/ 568036 h 1617913"/>
              <a:gd name="connsiteX6" fmla="*/ 2017336 w 3167406"/>
              <a:gd name="connsiteY6" fmla="*/ 552684 h 1617913"/>
              <a:gd name="connsiteX7" fmla="*/ 3148553 w 3167406"/>
              <a:gd name="connsiteY7" fmla="*/ 1325682 h 1617913"/>
              <a:gd name="connsiteX8" fmla="*/ 3167406 w 3167406"/>
              <a:gd name="connsiteY8" fmla="*/ 1617913 h 1617913"/>
              <a:gd name="connsiteX9" fmla="*/ 0 w 3167406"/>
              <a:gd name="connsiteY9" fmla="*/ 1617913 h 1617913"/>
              <a:gd name="connsiteX10" fmla="*/ 28281 w 3167406"/>
              <a:gd name="connsiteY10" fmla="*/ 562111 h 1617913"/>
              <a:gd name="connsiteX0" fmla="*/ 28281 w 3167406"/>
              <a:gd name="connsiteY0" fmla="*/ 562111 h 1617913"/>
              <a:gd name="connsiteX1" fmla="*/ 103272 w 3167406"/>
              <a:gd name="connsiteY1" fmla="*/ 290946 h 1617913"/>
              <a:gd name="connsiteX2" fmla="*/ 260408 w 3167406"/>
              <a:gd name="connsiteY2" fmla="*/ 96982 h 1617913"/>
              <a:gd name="connsiteX3" fmla="*/ 404449 w 3167406"/>
              <a:gd name="connsiteY3" fmla="*/ 0 h 1617913"/>
              <a:gd name="connsiteX4" fmla="*/ 600866 w 3167406"/>
              <a:gd name="connsiteY4" fmla="*/ 249381 h 1617913"/>
              <a:gd name="connsiteX5" fmla="*/ 915136 w 3167406"/>
              <a:gd name="connsiteY5" fmla="*/ 568036 h 1617913"/>
              <a:gd name="connsiteX6" fmla="*/ 2017336 w 3167406"/>
              <a:gd name="connsiteY6" fmla="*/ 552684 h 1617913"/>
              <a:gd name="connsiteX7" fmla="*/ 3148553 w 3167406"/>
              <a:gd name="connsiteY7" fmla="*/ 1325682 h 1617913"/>
              <a:gd name="connsiteX8" fmla="*/ 3167406 w 3167406"/>
              <a:gd name="connsiteY8" fmla="*/ 1617913 h 1617913"/>
              <a:gd name="connsiteX9" fmla="*/ 0 w 3167406"/>
              <a:gd name="connsiteY9" fmla="*/ 1617913 h 1617913"/>
              <a:gd name="connsiteX10" fmla="*/ 28281 w 3167406"/>
              <a:gd name="connsiteY10" fmla="*/ 562111 h 1617913"/>
              <a:gd name="connsiteX0" fmla="*/ 28281 w 3167406"/>
              <a:gd name="connsiteY0" fmla="*/ 562111 h 1617913"/>
              <a:gd name="connsiteX1" fmla="*/ 103272 w 3167406"/>
              <a:gd name="connsiteY1" fmla="*/ 290946 h 1617913"/>
              <a:gd name="connsiteX2" fmla="*/ 260408 w 3167406"/>
              <a:gd name="connsiteY2" fmla="*/ 96982 h 1617913"/>
              <a:gd name="connsiteX3" fmla="*/ 404449 w 3167406"/>
              <a:gd name="connsiteY3" fmla="*/ 0 h 1617913"/>
              <a:gd name="connsiteX4" fmla="*/ 692528 w 3167406"/>
              <a:gd name="connsiteY4" fmla="*/ 180108 h 1617913"/>
              <a:gd name="connsiteX5" fmla="*/ 915136 w 3167406"/>
              <a:gd name="connsiteY5" fmla="*/ 568036 h 1617913"/>
              <a:gd name="connsiteX6" fmla="*/ 2017336 w 3167406"/>
              <a:gd name="connsiteY6" fmla="*/ 552684 h 1617913"/>
              <a:gd name="connsiteX7" fmla="*/ 3148553 w 3167406"/>
              <a:gd name="connsiteY7" fmla="*/ 1325682 h 1617913"/>
              <a:gd name="connsiteX8" fmla="*/ 3167406 w 3167406"/>
              <a:gd name="connsiteY8" fmla="*/ 1617913 h 1617913"/>
              <a:gd name="connsiteX9" fmla="*/ 0 w 3167406"/>
              <a:gd name="connsiteY9" fmla="*/ 1617913 h 1617913"/>
              <a:gd name="connsiteX10" fmla="*/ 28281 w 3167406"/>
              <a:gd name="connsiteY10" fmla="*/ 562111 h 1617913"/>
              <a:gd name="connsiteX0" fmla="*/ 0 w 3256977"/>
              <a:gd name="connsiteY0" fmla="*/ 465129 h 1617913"/>
              <a:gd name="connsiteX1" fmla="*/ 192843 w 3256977"/>
              <a:gd name="connsiteY1" fmla="*/ 290946 h 1617913"/>
              <a:gd name="connsiteX2" fmla="*/ 349979 w 3256977"/>
              <a:gd name="connsiteY2" fmla="*/ 96982 h 1617913"/>
              <a:gd name="connsiteX3" fmla="*/ 494020 w 3256977"/>
              <a:gd name="connsiteY3" fmla="*/ 0 h 1617913"/>
              <a:gd name="connsiteX4" fmla="*/ 782099 w 3256977"/>
              <a:gd name="connsiteY4" fmla="*/ 180108 h 1617913"/>
              <a:gd name="connsiteX5" fmla="*/ 1004707 w 3256977"/>
              <a:gd name="connsiteY5" fmla="*/ 568036 h 1617913"/>
              <a:gd name="connsiteX6" fmla="*/ 2106907 w 3256977"/>
              <a:gd name="connsiteY6" fmla="*/ 552684 h 1617913"/>
              <a:gd name="connsiteX7" fmla="*/ 3238124 w 3256977"/>
              <a:gd name="connsiteY7" fmla="*/ 1325682 h 1617913"/>
              <a:gd name="connsiteX8" fmla="*/ 3256977 w 3256977"/>
              <a:gd name="connsiteY8" fmla="*/ 1617913 h 1617913"/>
              <a:gd name="connsiteX9" fmla="*/ 89571 w 3256977"/>
              <a:gd name="connsiteY9" fmla="*/ 1617913 h 1617913"/>
              <a:gd name="connsiteX10" fmla="*/ 0 w 3256977"/>
              <a:gd name="connsiteY10" fmla="*/ 465129 h 1617913"/>
              <a:gd name="connsiteX0" fmla="*/ 0 w 3256977"/>
              <a:gd name="connsiteY0" fmla="*/ 465129 h 1617913"/>
              <a:gd name="connsiteX1" fmla="*/ 192843 w 3256977"/>
              <a:gd name="connsiteY1" fmla="*/ 221674 h 1617913"/>
              <a:gd name="connsiteX2" fmla="*/ 349979 w 3256977"/>
              <a:gd name="connsiteY2" fmla="*/ 96982 h 1617913"/>
              <a:gd name="connsiteX3" fmla="*/ 494020 w 3256977"/>
              <a:gd name="connsiteY3" fmla="*/ 0 h 1617913"/>
              <a:gd name="connsiteX4" fmla="*/ 782099 w 3256977"/>
              <a:gd name="connsiteY4" fmla="*/ 180108 h 1617913"/>
              <a:gd name="connsiteX5" fmla="*/ 1004707 w 3256977"/>
              <a:gd name="connsiteY5" fmla="*/ 568036 h 1617913"/>
              <a:gd name="connsiteX6" fmla="*/ 2106907 w 3256977"/>
              <a:gd name="connsiteY6" fmla="*/ 552684 h 1617913"/>
              <a:gd name="connsiteX7" fmla="*/ 3238124 w 3256977"/>
              <a:gd name="connsiteY7" fmla="*/ 1325682 h 1617913"/>
              <a:gd name="connsiteX8" fmla="*/ 3256977 w 3256977"/>
              <a:gd name="connsiteY8" fmla="*/ 1617913 h 1617913"/>
              <a:gd name="connsiteX9" fmla="*/ 89571 w 3256977"/>
              <a:gd name="connsiteY9" fmla="*/ 1617913 h 1617913"/>
              <a:gd name="connsiteX10" fmla="*/ 0 w 3256977"/>
              <a:gd name="connsiteY10" fmla="*/ 465129 h 1617913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782099 w 3256977"/>
              <a:gd name="connsiteY4" fmla="*/ 166254 h 1604059"/>
              <a:gd name="connsiteX5" fmla="*/ 1004707 w 3256977"/>
              <a:gd name="connsiteY5" fmla="*/ 554182 h 1604059"/>
              <a:gd name="connsiteX6" fmla="*/ 2106907 w 3256977"/>
              <a:gd name="connsiteY6" fmla="*/ 538830 h 1604059"/>
              <a:gd name="connsiteX7" fmla="*/ 3238124 w 3256977"/>
              <a:gd name="connsiteY7" fmla="*/ 1311828 h 1604059"/>
              <a:gd name="connsiteX8" fmla="*/ 3256977 w 3256977"/>
              <a:gd name="connsiteY8" fmla="*/ 1604059 h 1604059"/>
              <a:gd name="connsiteX9" fmla="*/ 89571 w 3256977"/>
              <a:gd name="connsiteY9" fmla="*/ 1604059 h 1604059"/>
              <a:gd name="connsiteX10" fmla="*/ 0 w 3256977"/>
              <a:gd name="connsiteY10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782099 w 3256977"/>
              <a:gd name="connsiteY4" fmla="*/ 166254 h 1604059"/>
              <a:gd name="connsiteX5" fmla="*/ 624964 w 3256977"/>
              <a:gd name="connsiteY5" fmla="*/ 55420 h 1604059"/>
              <a:gd name="connsiteX6" fmla="*/ 1004707 w 3256977"/>
              <a:gd name="connsiteY6" fmla="*/ 554182 h 1604059"/>
              <a:gd name="connsiteX7" fmla="*/ 2106907 w 3256977"/>
              <a:gd name="connsiteY7" fmla="*/ 538830 h 1604059"/>
              <a:gd name="connsiteX8" fmla="*/ 3238124 w 3256977"/>
              <a:gd name="connsiteY8" fmla="*/ 1311828 h 1604059"/>
              <a:gd name="connsiteX9" fmla="*/ 3256977 w 3256977"/>
              <a:gd name="connsiteY9" fmla="*/ 1604059 h 1604059"/>
              <a:gd name="connsiteX10" fmla="*/ 89571 w 3256977"/>
              <a:gd name="connsiteY10" fmla="*/ 1604059 h 1604059"/>
              <a:gd name="connsiteX11" fmla="*/ 0 w 3256977"/>
              <a:gd name="connsiteY11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782099 w 3256977"/>
              <a:gd name="connsiteY4" fmla="*/ 166254 h 1604059"/>
              <a:gd name="connsiteX5" fmla="*/ 624964 w 3256977"/>
              <a:gd name="connsiteY5" fmla="*/ 55420 h 1604059"/>
              <a:gd name="connsiteX6" fmla="*/ 808288 w 3256977"/>
              <a:gd name="connsiteY6" fmla="*/ 318656 h 1604059"/>
              <a:gd name="connsiteX7" fmla="*/ 1004707 w 3256977"/>
              <a:gd name="connsiteY7" fmla="*/ 554182 h 1604059"/>
              <a:gd name="connsiteX8" fmla="*/ 2106907 w 3256977"/>
              <a:gd name="connsiteY8" fmla="*/ 538830 h 1604059"/>
              <a:gd name="connsiteX9" fmla="*/ 3238124 w 3256977"/>
              <a:gd name="connsiteY9" fmla="*/ 1311828 h 1604059"/>
              <a:gd name="connsiteX10" fmla="*/ 3256977 w 3256977"/>
              <a:gd name="connsiteY10" fmla="*/ 1604059 h 1604059"/>
              <a:gd name="connsiteX11" fmla="*/ 89571 w 3256977"/>
              <a:gd name="connsiteY11" fmla="*/ 1604059 h 1604059"/>
              <a:gd name="connsiteX12" fmla="*/ 0 w 3256977"/>
              <a:gd name="connsiteY12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782099 w 3256977"/>
              <a:gd name="connsiteY4" fmla="*/ 166254 h 1604059"/>
              <a:gd name="connsiteX5" fmla="*/ 624964 w 3256977"/>
              <a:gd name="connsiteY5" fmla="*/ 55420 h 1604059"/>
              <a:gd name="connsiteX6" fmla="*/ 873762 w 3256977"/>
              <a:gd name="connsiteY6" fmla="*/ 318656 h 1604059"/>
              <a:gd name="connsiteX7" fmla="*/ 1004707 w 3256977"/>
              <a:gd name="connsiteY7" fmla="*/ 554182 h 1604059"/>
              <a:gd name="connsiteX8" fmla="*/ 2106907 w 3256977"/>
              <a:gd name="connsiteY8" fmla="*/ 538830 h 1604059"/>
              <a:gd name="connsiteX9" fmla="*/ 3238124 w 3256977"/>
              <a:gd name="connsiteY9" fmla="*/ 1311828 h 1604059"/>
              <a:gd name="connsiteX10" fmla="*/ 3256977 w 3256977"/>
              <a:gd name="connsiteY10" fmla="*/ 1604059 h 1604059"/>
              <a:gd name="connsiteX11" fmla="*/ 89571 w 3256977"/>
              <a:gd name="connsiteY11" fmla="*/ 1604059 h 1604059"/>
              <a:gd name="connsiteX12" fmla="*/ 0 w 3256977"/>
              <a:gd name="connsiteY12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782099 w 3256977"/>
              <a:gd name="connsiteY4" fmla="*/ 166254 h 1604059"/>
              <a:gd name="connsiteX5" fmla="*/ 624964 w 3256977"/>
              <a:gd name="connsiteY5" fmla="*/ 55420 h 1604059"/>
              <a:gd name="connsiteX6" fmla="*/ 873762 w 3256977"/>
              <a:gd name="connsiteY6" fmla="*/ 318656 h 1604059"/>
              <a:gd name="connsiteX7" fmla="*/ 1096369 w 3256977"/>
              <a:gd name="connsiteY7" fmla="*/ 554182 h 1604059"/>
              <a:gd name="connsiteX8" fmla="*/ 2106907 w 3256977"/>
              <a:gd name="connsiteY8" fmla="*/ 538830 h 1604059"/>
              <a:gd name="connsiteX9" fmla="*/ 3238124 w 3256977"/>
              <a:gd name="connsiteY9" fmla="*/ 1311828 h 1604059"/>
              <a:gd name="connsiteX10" fmla="*/ 3256977 w 3256977"/>
              <a:gd name="connsiteY10" fmla="*/ 1604059 h 1604059"/>
              <a:gd name="connsiteX11" fmla="*/ 89571 w 3256977"/>
              <a:gd name="connsiteY11" fmla="*/ 1604059 h 1604059"/>
              <a:gd name="connsiteX12" fmla="*/ 0 w 3256977"/>
              <a:gd name="connsiteY12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728084 w 3256977"/>
              <a:gd name="connsiteY4" fmla="*/ 18616 h 1604059"/>
              <a:gd name="connsiteX5" fmla="*/ 624964 w 3256977"/>
              <a:gd name="connsiteY5" fmla="*/ 55420 h 1604059"/>
              <a:gd name="connsiteX6" fmla="*/ 873762 w 3256977"/>
              <a:gd name="connsiteY6" fmla="*/ 318656 h 1604059"/>
              <a:gd name="connsiteX7" fmla="*/ 1096369 w 3256977"/>
              <a:gd name="connsiteY7" fmla="*/ 554182 h 1604059"/>
              <a:gd name="connsiteX8" fmla="*/ 2106907 w 3256977"/>
              <a:gd name="connsiteY8" fmla="*/ 538830 h 1604059"/>
              <a:gd name="connsiteX9" fmla="*/ 3238124 w 3256977"/>
              <a:gd name="connsiteY9" fmla="*/ 1311828 h 1604059"/>
              <a:gd name="connsiteX10" fmla="*/ 3256977 w 3256977"/>
              <a:gd name="connsiteY10" fmla="*/ 1604059 h 1604059"/>
              <a:gd name="connsiteX11" fmla="*/ 89571 w 3256977"/>
              <a:gd name="connsiteY11" fmla="*/ 1604059 h 1604059"/>
              <a:gd name="connsiteX12" fmla="*/ 0 w 3256977"/>
              <a:gd name="connsiteY12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728084 w 3256977"/>
              <a:gd name="connsiteY4" fmla="*/ 18616 h 1604059"/>
              <a:gd name="connsiteX5" fmla="*/ 769004 w 3256977"/>
              <a:gd name="connsiteY5" fmla="*/ 188770 h 1604059"/>
              <a:gd name="connsiteX6" fmla="*/ 873762 w 3256977"/>
              <a:gd name="connsiteY6" fmla="*/ 318656 h 1604059"/>
              <a:gd name="connsiteX7" fmla="*/ 1096369 w 3256977"/>
              <a:gd name="connsiteY7" fmla="*/ 554182 h 1604059"/>
              <a:gd name="connsiteX8" fmla="*/ 2106907 w 3256977"/>
              <a:gd name="connsiteY8" fmla="*/ 538830 h 1604059"/>
              <a:gd name="connsiteX9" fmla="*/ 3238124 w 3256977"/>
              <a:gd name="connsiteY9" fmla="*/ 1311828 h 1604059"/>
              <a:gd name="connsiteX10" fmla="*/ 3256977 w 3256977"/>
              <a:gd name="connsiteY10" fmla="*/ 1604059 h 1604059"/>
              <a:gd name="connsiteX11" fmla="*/ 89571 w 3256977"/>
              <a:gd name="connsiteY11" fmla="*/ 1604059 h 1604059"/>
              <a:gd name="connsiteX12" fmla="*/ 0 w 3256977"/>
              <a:gd name="connsiteY12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660566 w 3256977"/>
              <a:gd name="connsiteY4" fmla="*/ 37666 h 1604059"/>
              <a:gd name="connsiteX5" fmla="*/ 769004 w 3256977"/>
              <a:gd name="connsiteY5" fmla="*/ 188770 h 1604059"/>
              <a:gd name="connsiteX6" fmla="*/ 873762 w 3256977"/>
              <a:gd name="connsiteY6" fmla="*/ 318656 h 1604059"/>
              <a:gd name="connsiteX7" fmla="*/ 1096369 w 3256977"/>
              <a:gd name="connsiteY7" fmla="*/ 554182 h 1604059"/>
              <a:gd name="connsiteX8" fmla="*/ 2106907 w 3256977"/>
              <a:gd name="connsiteY8" fmla="*/ 538830 h 1604059"/>
              <a:gd name="connsiteX9" fmla="*/ 3238124 w 3256977"/>
              <a:gd name="connsiteY9" fmla="*/ 1311828 h 1604059"/>
              <a:gd name="connsiteX10" fmla="*/ 3256977 w 3256977"/>
              <a:gd name="connsiteY10" fmla="*/ 1604059 h 1604059"/>
              <a:gd name="connsiteX11" fmla="*/ 89571 w 3256977"/>
              <a:gd name="connsiteY11" fmla="*/ 1604059 h 1604059"/>
              <a:gd name="connsiteX12" fmla="*/ 0 w 3256977"/>
              <a:gd name="connsiteY12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660566 w 3256977"/>
              <a:gd name="connsiteY4" fmla="*/ 37666 h 1604059"/>
              <a:gd name="connsiteX5" fmla="*/ 782508 w 3256977"/>
              <a:gd name="connsiteY5" fmla="*/ 203058 h 1604059"/>
              <a:gd name="connsiteX6" fmla="*/ 873762 w 3256977"/>
              <a:gd name="connsiteY6" fmla="*/ 318656 h 1604059"/>
              <a:gd name="connsiteX7" fmla="*/ 1096369 w 3256977"/>
              <a:gd name="connsiteY7" fmla="*/ 554182 h 1604059"/>
              <a:gd name="connsiteX8" fmla="*/ 2106907 w 3256977"/>
              <a:gd name="connsiteY8" fmla="*/ 538830 h 1604059"/>
              <a:gd name="connsiteX9" fmla="*/ 3238124 w 3256977"/>
              <a:gd name="connsiteY9" fmla="*/ 1311828 h 1604059"/>
              <a:gd name="connsiteX10" fmla="*/ 3256977 w 3256977"/>
              <a:gd name="connsiteY10" fmla="*/ 1604059 h 1604059"/>
              <a:gd name="connsiteX11" fmla="*/ 89571 w 3256977"/>
              <a:gd name="connsiteY11" fmla="*/ 1604059 h 1604059"/>
              <a:gd name="connsiteX12" fmla="*/ 0 w 3256977"/>
              <a:gd name="connsiteY12" fmla="*/ 451275 h 1604059"/>
              <a:gd name="connsiteX0" fmla="*/ 0 w 3256977"/>
              <a:gd name="connsiteY0" fmla="*/ 441750 h 1594534"/>
              <a:gd name="connsiteX1" fmla="*/ 192843 w 3256977"/>
              <a:gd name="connsiteY1" fmla="*/ 198295 h 1594534"/>
              <a:gd name="connsiteX2" fmla="*/ 349979 w 3256977"/>
              <a:gd name="connsiteY2" fmla="*/ 73603 h 1594534"/>
              <a:gd name="connsiteX3" fmla="*/ 514889 w 3256977"/>
              <a:gd name="connsiteY3" fmla="*/ 0 h 1594534"/>
              <a:gd name="connsiteX4" fmla="*/ 660566 w 3256977"/>
              <a:gd name="connsiteY4" fmla="*/ 28141 h 1594534"/>
              <a:gd name="connsiteX5" fmla="*/ 782508 w 3256977"/>
              <a:gd name="connsiteY5" fmla="*/ 193533 h 1594534"/>
              <a:gd name="connsiteX6" fmla="*/ 873762 w 3256977"/>
              <a:gd name="connsiteY6" fmla="*/ 309131 h 1594534"/>
              <a:gd name="connsiteX7" fmla="*/ 1096369 w 3256977"/>
              <a:gd name="connsiteY7" fmla="*/ 544657 h 1594534"/>
              <a:gd name="connsiteX8" fmla="*/ 2106907 w 3256977"/>
              <a:gd name="connsiteY8" fmla="*/ 529305 h 1594534"/>
              <a:gd name="connsiteX9" fmla="*/ 3238124 w 3256977"/>
              <a:gd name="connsiteY9" fmla="*/ 1302303 h 1594534"/>
              <a:gd name="connsiteX10" fmla="*/ 3256977 w 3256977"/>
              <a:gd name="connsiteY10" fmla="*/ 1594534 h 1594534"/>
              <a:gd name="connsiteX11" fmla="*/ 89571 w 3256977"/>
              <a:gd name="connsiteY11" fmla="*/ 1594534 h 1594534"/>
              <a:gd name="connsiteX12" fmla="*/ 0 w 3256977"/>
              <a:gd name="connsiteY12" fmla="*/ 441750 h 1594534"/>
              <a:gd name="connsiteX0" fmla="*/ 0 w 3256977"/>
              <a:gd name="connsiteY0" fmla="*/ 444165 h 1596949"/>
              <a:gd name="connsiteX1" fmla="*/ 192843 w 3256977"/>
              <a:gd name="connsiteY1" fmla="*/ 200710 h 1596949"/>
              <a:gd name="connsiteX2" fmla="*/ 349979 w 3256977"/>
              <a:gd name="connsiteY2" fmla="*/ 76018 h 1596949"/>
              <a:gd name="connsiteX3" fmla="*/ 514889 w 3256977"/>
              <a:gd name="connsiteY3" fmla="*/ 2415 h 1596949"/>
              <a:gd name="connsiteX4" fmla="*/ 596729 w 3256977"/>
              <a:gd name="connsiteY4" fmla="*/ 1117 h 1596949"/>
              <a:gd name="connsiteX5" fmla="*/ 660566 w 3256977"/>
              <a:gd name="connsiteY5" fmla="*/ 30556 h 1596949"/>
              <a:gd name="connsiteX6" fmla="*/ 782508 w 3256977"/>
              <a:gd name="connsiteY6" fmla="*/ 195948 h 1596949"/>
              <a:gd name="connsiteX7" fmla="*/ 873762 w 3256977"/>
              <a:gd name="connsiteY7" fmla="*/ 311546 h 1596949"/>
              <a:gd name="connsiteX8" fmla="*/ 1096369 w 3256977"/>
              <a:gd name="connsiteY8" fmla="*/ 547072 h 1596949"/>
              <a:gd name="connsiteX9" fmla="*/ 2106907 w 3256977"/>
              <a:gd name="connsiteY9" fmla="*/ 531720 h 1596949"/>
              <a:gd name="connsiteX10" fmla="*/ 3238124 w 3256977"/>
              <a:gd name="connsiteY10" fmla="*/ 1304718 h 1596949"/>
              <a:gd name="connsiteX11" fmla="*/ 3256977 w 3256977"/>
              <a:gd name="connsiteY11" fmla="*/ 1596949 h 1596949"/>
              <a:gd name="connsiteX12" fmla="*/ 89571 w 3256977"/>
              <a:gd name="connsiteY12" fmla="*/ 1596949 h 1596949"/>
              <a:gd name="connsiteX13" fmla="*/ 0 w 3256977"/>
              <a:gd name="connsiteY13" fmla="*/ 444165 h 1596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56977" h="1596949">
                <a:moveTo>
                  <a:pt x="0" y="444165"/>
                </a:moveTo>
                <a:lnTo>
                  <a:pt x="192843" y="200710"/>
                </a:lnTo>
                <a:lnTo>
                  <a:pt x="349979" y="76018"/>
                </a:lnTo>
                <a:lnTo>
                  <a:pt x="514889" y="2415"/>
                </a:lnTo>
                <a:cubicBezTo>
                  <a:pt x="542169" y="6745"/>
                  <a:pt x="569449" y="-3213"/>
                  <a:pt x="596729" y="1117"/>
                </a:cubicBezTo>
                <a:lnTo>
                  <a:pt x="660566" y="30556"/>
                </a:lnTo>
                <a:lnTo>
                  <a:pt x="782508" y="195948"/>
                </a:lnTo>
                <a:lnTo>
                  <a:pt x="873762" y="311546"/>
                </a:lnTo>
                <a:lnTo>
                  <a:pt x="1096369" y="547072"/>
                </a:lnTo>
                <a:lnTo>
                  <a:pt x="2106907" y="531720"/>
                </a:lnTo>
                <a:lnTo>
                  <a:pt x="3238124" y="1304718"/>
                </a:lnTo>
                <a:lnTo>
                  <a:pt x="3256977" y="1596949"/>
                </a:lnTo>
                <a:lnTo>
                  <a:pt x="89571" y="1596949"/>
                </a:lnTo>
                <a:lnTo>
                  <a:pt x="0" y="444165"/>
                </a:lnTo>
                <a:close/>
              </a:path>
            </a:pathLst>
          </a:custGeom>
          <a:gradFill flip="none" rotWithShape="1">
            <a:gsLst>
              <a:gs pos="25000">
                <a:srgbClr val="FFEFD1"/>
              </a:gs>
              <a:gs pos="50000">
                <a:srgbClr val="FFEFD1"/>
              </a:gs>
              <a:gs pos="75000">
                <a:srgbClr val="F0EBD5"/>
              </a:gs>
            </a:gsLst>
            <a:lin ang="2700000" scaled="1"/>
            <a:tileRect/>
          </a:gra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6046046" y="3847236"/>
            <a:ext cx="2259754" cy="800966"/>
          </a:xfrm>
          <a:custGeom>
            <a:avLst/>
            <a:gdLst>
              <a:gd name="connsiteX0" fmla="*/ 1914871 w 1940473"/>
              <a:gd name="connsiteY0" fmla="*/ 770587 h 796470"/>
              <a:gd name="connsiteX1" fmla="*/ 1179580 w 1940473"/>
              <a:gd name="connsiteY1" fmla="*/ 487783 h 796470"/>
              <a:gd name="connsiteX2" fmla="*/ 500850 w 1940473"/>
              <a:gd name="connsiteY2" fmla="*/ 138992 h 796470"/>
              <a:gd name="connsiteX3" fmla="*/ 293461 w 1940473"/>
              <a:gd name="connsiteY3" fmla="*/ 7016 h 796470"/>
              <a:gd name="connsiteX4" fmla="*/ 38937 w 1940473"/>
              <a:gd name="connsiteY4" fmla="*/ 25870 h 796470"/>
              <a:gd name="connsiteX5" fmla="*/ 20083 w 1940473"/>
              <a:gd name="connsiteY5" fmla="*/ 91858 h 796470"/>
              <a:gd name="connsiteX6" fmla="*/ 199193 w 1940473"/>
              <a:gd name="connsiteY6" fmla="*/ 704600 h 796470"/>
              <a:gd name="connsiteX7" fmla="*/ 1914871 w 1940473"/>
              <a:gd name="connsiteY7" fmla="*/ 770587 h 796470"/>
              <a:gd name="connsiteX0" fmla="*/ 1918068 w 1943670"/>
              <a:gd name="connsiteY0" fmla="*/ 770587 h 796470"/>
              <a:gd name="connsiteX1" fmla="*/ 1182777 w 1943670"/>
              <a:gd name="connsiteY1" fmla="*/ 487783 h 796470"/>
              <a:gd name="connsiteX2" fmla="*/ 504047 w 1943670"/>
              <a:gd name="connsiteY2" fmla="*/ 138992 h 796470"/>
              <a:gd name="connsiteX3" fmla="*/ 296658 w 1943670"/>
              <a:gd name="connsiteY3" fmla="*/ 7016 h 796470"/>
              <a:gd name="connsiteX4" fmla="*/ 42134 w 1943670"/>
              <a:gd name="connsiteY4" fmla="*/ 25870 h 796470"/>
              <a:gd name="connsiteX5" fmla="*/ 23280 w 1943670"/>
              <a:gd name="connsiteY5" fmla="*/ 91858 h 796470"/>
              <a:gd name="connsiteX6" fmla="*/ 13854 w 1943670"/>
              <a:gd name="connsiteY6" fmla="*/ 176699 h 796470"/>
              <a:gd name="connsiteX7" fmla="*/ 202390 w 1943670"/>
              <a:gd name="connsiteY7" fmla="*/ 704600 h 796470"/>
              <a:gd name="connsiteX8" fmla="*/ 1918068 w 1943670"/>
              <a:gd name="connsiteY8" fmla="*/ 770587 h 796470"/>
              <a:gd name="connsiteX0" fmla="*/ 1911915 w 1937517"/>
              <a:gd name="connsiteY0" fmla="*/ 770587 h 796470"/>
              <a:gd name="connsiteX1" fmla="*/ 1176624 w 1937517"/>
              <a:gd name="connsiteY1" fmla="*/ 487783 h 796470"/>
              <a:gd name="connsiteX2" fmla="*/ 497894 w 1937517"/>
              <a:gd name="connsiteY2" fmla="*/ 138992 h 796470"/>
              <a:gd name="connsiteX3" fmla="*/ 290505 w 1937517"/>
              <a:gd name="connsiteY3" fmla="*/ 7016 h 796470"/>
              <a:gd name="connsiteX4" fmla="*/ 35981 w 1937517"/>
              <a:gd name="connsiteY4" fmla="*/ 25870 h 796470"/>
              <a:gd name="connsiteX5" fmla="*/ 17127 w 1937517"/>
              <a:gd name="connsiteY5" fmla="*/ 91858 h 796470"/>
              <a:gd name="connsiteX6" fmla="*/ 7701 w 1937517"/>
              <a:gd name="connsiteY6" fmla="*/ 176699 h 796470"/>
              <a:gd name="connsiteX7" fmla="*/ 17127 w 1937517"/>
              <a:gd name="connsiteY7" fmla="*/ 327528 h 796470"/>
              <a:gd name="connsiteX8" fmla="*/ 196237 w 1937517"/>
              <a:gd name="connsiteY8" fmla="*/ 704600 h 796470"/>
              <a:gd name="connsiteX9" fmla="*/ 1911915 w 1937517"/>
              <a:gd name="connsiteY9" fmla="*/ 770587 h 796470"/>
              <a:gd name="connsiteX0" fmla="*/ 2198594 w 2224196"/>
              <a:gd name="connsiteY0" fmla="*/ 770587 h 782848"/>
              <a:gd name="connsiteX1" fmla="*/ 1463303 w 2224196"/>
              <a:gd name="connsiteY1" fmla="*/ 487783 h 782848"/>
              <a:gd name="connsiteX2" fmla="*/ 784573 w 2224196"/>
              <a:gd name="connsiteY2" fmla="*/ 138992 h 782848"/>
              <a:gd name="connsiteX3" fmla="*/ 577184 w 2224196"/>
              <a:gd name="connsiteY3" fmla="*/ 7016 h 782848"/>
              <a:gd name="connsiteX4" fmla="*/ 322660 w 2224196"/>
              <a:gd name="connsiteY4" fmla="*/ 25870 h 782848"/>
              <a:gd name="connsiteX5" fmla="*/ 303806 w 2224196"/>
              <a:gd name="connsiteY5" fmla="*/ 91858 h 782848"/>
              <a:gd name="connsiteX6" fmla="*/ 294380 w 2224196"/>
              <a:gd name="connsiteY6" fmla="*/ 176699 h 782848"/>
              <a:gd name="connsiteX7" fmla="*/ 2148 w 2224196"/>
              <a:gd name="connsiteY7" fmla="*/ 459503 h 782848"/>
              <a:gd name="connsiteX8" fmla="*/ 482916 w 2224196"/>
              <a:gd name="connsiteY8" fmla="*/ 704600 h 782848"/>
              <a:gd name="connsiteX9" fmla="*/ 2198594 w 2224196"/>
              <a:gd name="connsiteY9" fmla="*/ 770587 h 782848"/>
              <a:gd name="connsiteX0" fmla="*/ 2201489 w 2227091"/>
              <a:gd name="connsiteY0" fmla="*/ 770587 h 782848"/>
              <a:gd name="connsiteX1" fmla="*/ 1466198 w 2227091"/>
              <a:gd name="connsiteY1" fmla="*/ 487783 h 782848"/>
              <a:gd name="connsiteX2" fmla="*/ 787468 w 2227091"/>
              <a:gd name="connsiteY2" fmla="*/ 138992 h 782848"/>
              <a:gd name="connsiteX3" fmla="*/ 580079 w 2227091"/>
              <a:gd name="connsiteY3" fmla="*/ 7016 h 782848"/>
              <a:gd name="connsiteX4" fmla="*/ 325555 w 2227091"/>
              <a:gd name="connsiteY4" fmla="*/ 25870 h 782848"/>
              <a:gd name="connsiteX5" fmla="*/ 306701 w 2227091"/>
              <a:gd name="connsiteY5" fmla="*/ 91858 h 782848"/>
              <a:gd name="connsiteX6" fmla="*/ 99312 w 2227091"/>
              <a:gd name="connsiteY6" fmla="*/ 195552 h 782848"/>
              <a:gd name="connsiteX7" fmla="*/ 5043 w 2227091"/>
              <a:gd name="connsiteY7" fmla="*/ 459503 h 782848"/>
              <a:gd name="connsiteX8" fmla="*/ 485811 w 2227091"/>
              <a:gd name="connsiteY8" fmla="*/ 704600 h 782848"/>
              <a:gd name="connsiteX9" fmla="*/ 2201489 w 2227091"/>
              <a:gd name="connsiteY9" fmla="*/ 770587 h 782848"/>
              <a:gd name="connsiteX0" fmla="*/ 2201489 w 2227091"/>
              <a:gd name="connsiteY0" fmla="*/ 772307 h 784568"/>
              <a:gd name="connsiteX1" fmla="*/ 1466198 w 2227091"/>
              <a:gd name="connsiteY1" fmla="*/ 489503 h 784568"/>
              <a:gd name="connsiteX2" fmla="*/ 787468 w 2227091"/>
              <a:gd name="connsiteY2" fmla="*/ 140712 h 784568"/>
              <a:gd name="connsiteX3" fmla="*/ 580079 w 2227091"/>
              <a:gd name="connsiteY3" fmla="*/ 8736 h 784568"/>
              <a:gd name="connsiteX4" fmla="*/ 325555 w 2227091"/>
              <a:gd name="connsiteY4" fmla="*/ 27590 h 784568"/>
              <a:gd name="connsiteX5" fmla="*/ 118164 w 2227091"/>
              <a:gd name="connsiteY5" fmla="*/ 150138 h 784568"/>
              <a:gd name="connsiteX6" fmla="*/ 99312 w 2227091"/>
              <a:gd name="connsiteY6" fmla="*/ 197272 h 784568"/>
              <a:gd name="connsiteX7" fmla="*/ 5043 w 2227091"/>
              <a:gd name="connsiteY7" fmla="*/ 461223 h 784568"/>
              <a:gd name="connsiteX8" fmla="*/ 485811 w 2227091"/>
              <a:gd name="connsiteY8" fmla="*/ 706320 h 784568"/>
              <a:gd name="connsiteX9" fmla="*/ 2201489 w 2227091"/>
              <a:gd name="connsiteY9" fmla="*/ 772307 h 784568"/>
              <a:gd name="connsiteX0" fmla="*/ 2234152 w 2259754"/>
              <a:gd name="connsiteY0" fmla="*/ 772307 h 784568"/>
              <a:gd name="connsiteX1" fmla="*/ 1498861 w 2259754"/>
              <a:gd name="connsiteY1" fmla="*/ 489503 h 784568"/>
              <a:gd name="connsiteX2" fmla="*/ 820131 w 2259754"/>
              <a:gd name="connsiteY2" fmla="*/ 140712 h 784568"/>
              <a:gd name="connsiteX3" fmla="*/ 612742 w 2259754"/>
              <a:gd name="connsiteY3" fmla="*/ 8736 h 784568"/>
              <a:gd name="connsiteX4" fmla="*/ 358218 w 2259754"/>
              <a:gd name="connsiteY4" fmla="*/ 27590 h 784568"/>
              <a:gd name="connsiteX5" fmla="*/ 150827 w 2259754"/>
              <a:gd name="connsiteY5" fmla="*/ 150138 h 784568"/>
              <a:gd name="connsiteX6" fmla="*/ 0 w 2259754"/>
              <a:gd name="connsiteY6" fmla="*/ 282114 h 784568"/>
              <a:gd name="connsiteX7" fmla="*/ 37706 w 2259754"/>
              <a:gd name="connsiteY7" fmla="*/ 461223 h 784568"/>
              <a:gd name="connsiteX8" fmla="*/ 518474 w 2259754"/>
              <a:gd name="connsiteY8" fmla="*/ 706320 h 784568"/>
              <a:gd name="connsiteX9" fmla="*/ 2234152 w 2259754"/>
              <a:gd name="connsiteY9" fmla="*/ 772307 h 784568"/>
              <a:gd name="connsiteX0" fmla="*/ 2234152 w 2259754"/>
              <a:gd name="connsiteY0" fmla="*/ 771675 h 783936"/>
              <a:gd name="connsiteX1" fmla="*/ 1498861 w 2259754"/>
              <a:gd name="connsiteY1" fmla="*/ 488871 h 783936"/>
              <a:gd name="connsiteX2" fmla="*/ 820131 w 2259754"/>
              <a:gd name="connsiteY2" fmla="*/ 140080 h 783936"/>
              <a:gd name="connsiteX3" fmla="*/ 612742 w 2259754"/>
              <a:gd name="connsiteY3" fmla="*/ 8104 h 783936"/>
              <a:gd name="connsiteX4" fmla="*/ 358218 w 2259754"/>
              <a:gd name="connsiteY4" fmla="*/ 26958 h 783936"/>
              <a:gd name="connsiteX5" fmla="*/ 94266 w 2259754"/>
              <a:gd name="connsiteY5" fmla="*/ 130652 h 783936"/>
              <a:gd name="connsiteX6" fmla="*/ 0 w 2259754"/>
              <a:gd name="connsiteY6" fmla="*/ 281482 h 783936"/>
              <a:gd name="connsiteX7" fmla="*/ 37706 w 2259754"/>
              <a:gd name="connsiteY7" fmla="*/ 460591 h 783936"/>
              <a:gd name="connsiteX8" fmla="*/ 518474 w 2259754"/>
              <a:gd name="connsiteY8" fmla="*/ 705688 h 783936"/>
              <a:gd name="connsiteX9" fmla="*/ 2234152 w 2259754"/>
              <a:gd name="connsiteY9" fmla="*/ 771675 h 783936"/>
              <a:gd name="connsiteX0" fmla="*/ 2234152 w 2259754"/>
              <a:gd name="connsiteY0" fmla="*/ 754218 h 766479"/>
              <a:gd name="connsiteX1" fmla="*/ 1498861 w 2259754"/>
              <a:gd name="connsiteY1" fmla="*/ 471414 h 766479"/>
              <a:gd name="connsiteX2" fmla="*/ 820131 w 2259754"/>
              <a:gd name="connsiteY2" fmla="*/ 122623 h 766479"/>
              <a:gd name="connsiteX3" fmla="*/ 650449 w 2259754"/>
              <a:gd name="connsiteY3" fmla="*/ 17516 h 766479"/>
              <a:gd name="connsiteX4" fmla="*/ 358218 w 2259754"/>
              <a:gd name="connsiteY4" fmla="*/ 9501 h 766479"/>
              <a:gd name="connsiteX5" fmla="*/ 94266 w 2259754"/>
              <a:gd name="connsiteY5" fmla="*/ 113195 h 766479"/>
              <a:gd name="connsiteX6" fmla="*/ 0 w 2259754"/>
              <a:gd name="connsiteY6" fmla="*/ 264025 h 766479"/>
              <a:gd name="connsiteX7" fmla="*/ 37706 w 2259754"/>
              <a:gd name="connsiteY7" fmla="*/ 443134 h 766479"/>
              <a:gd name="connsiteX8" fmla="*/ 518474 w 2259754"/>
              <a:gd name="connsiteY8" fmla="*/ 688231 h 766479"/>
              <a:gd name="connsiteX9" fmla="*/ 2234152 w 2259754"/>
              <a:gd name="connsiteY9" fmla="*/ 754218 h 766479"/>
              <a:gd name="connsiteX0" fmla="*/ 2234152 w 2259754"/>
              <a:gd name="connsiteY0" fmla="*/ 748752 h 761013"/>
              <a:gd name="connsiteX1" fmla="*/ 1498861 w 2259754"/>
              <a:gd name="connsiteY1" fmla="*/ 465948 h 761013"/>
              <a:gd name="connsiteX2" fmla="*/ 820131 w 2259754"/>
              <a:gd name="connsiteY2" fmla="*/ 117157 h 761013"/>
              <a:gd name="connsiteX3" fmla="*/ 650449 w 2259754"/>
              <a:gd name="connsiteY3" fmla="*/ 12050 h 761013"/>
              <a:gd name="connsiteX4" fmla="*/ 311084 w 2259754"/>
              <a:gd name="connsiteY4" fmla="*/ 12992 h 761013"/>
              <a:gd name="connsiteX5" fmla="*/ 94266 w 2259754"/>
              <a:gd name="connsiteY5" fmla="*/ 107729 h 761013"/>
              <a:gd name="connsiteX6" fmla="*/ 0 w 2259754"/>
              <a:gd name="connsiteY6" fmla="*/ 258559 h 761013"/>
              <a:gd name="connsiteX7" fmla="*/ 37706 w 2259754"/>
              <a:gd name="connsiteY7" fmla="*/ 437668 h 761013"/>
              <a:gd name="connsiteX8" fmla="*/ 518474 w 2259754"/>
              <a:gd name="connsiteY8" fmla="*/ 682765 h 761013"/>
              <a:gd name="connsiteX9" fmla="*/ 2234152 w 2259754"/>
              <a:gd name="connsiteY9" fmla="*/ 748752 h 76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59754" h="761013">
                <a:moveTo>
                  <a:pt x="2234152" y="748752"/>
                </a:moveTo>
                <a:cubicBezTo>
                  <a:pt x="2397550" y="712616"/>
                  <a:pt x="1734531" y="571214"/>
                  <a:pt x="1498861" y="465948"/>
                </a:cubicBezTo>
                <a:cubicBezTo>
                  <a:pt x="1263191" y="360682"/>
                  <a:pt x="961533" y="192807"/>
                  <a:pt x="820131" y="117157"/>
                </a:cubicBezTo>
                <a:cubicBezTo>
                  <a:pt x="678729" y="41507"/>
                  <a:pt x="735290" y="29411"/>
                  <a:pt x="650449" y="12050"/>
                </a:cubicBezTo>
                <a:cubicBezTo>
                  <a:pt x="565608" y="-5311"/>
                  <a:pt x="403781" y="-2954"/>
                  <a:pt x="311084" y="12992"/>
                </a:cubicBezTo>
                <a:cubicBezTo>
                  <a:pt x="218387" y="28939"/>
                  <a:pt x="98979" y="82591"/>
                  <a:pt x="94266" y="107729"/>
                </a:cubicBezTo>
                <a:cubicBezTo>
                  <a:pt x="89553" y="132867"/>
                  <a:pt x="0" y="219281"/>
                  <a:pt x="0" y="258559"/>
                </a:cubicBezTo>
                <a:cubicBezTo>
                  <a:pt x="0" y="297837"/>
                  <a:pt x="6283" y="349685"/>
                  <a:pt x="37706" y="437668"/>
                </a:cubicBezTo>
                <a:cubicBezTo>
                  <a:pt x="69129" y="525651"/>
                  <a:pt x="152400" y="630918"/>
                  <a:pt x="518474" y="682765"/>
                </a:cubicBezTo>
                <a:cubicBezTo>
                  <a:pt x="884548" y="734612"/>
                  <a:pt x="2070754" y="784888"/>
                  <a:pt x="2234152" y="748752"/>
                </a:cubicBezTo>
                <a:close/>
              </a:path>
            </a:pathLst>
          </a:cu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-524992" y="2884486"/>
            <a:ext cx="10184541" cy="2257429"/>
          </a:xfrm>
          <a:custGeom>
            <a:avLst/>
            <a:gdLst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548275 w 10186482"/>
              <a:gd name="connsiteY28" fmla="*/ 428787 h 2261772"/>
              <a:gd name="connsiteX29" fmla="*/ 2261947 w 10186482"/>
              <a:gd name="connsiteY29" fmla="*/ 428787 h 2261772"/>
              <a:gd name="connsiteX30" fmla="*/ 2067984 w 10186482"/>
              <a:gd name="connsiteY30" fmla="*/ 327187 h 2261772"/>
              <a:gd name="connsiteX31" fmla="*/ 1984856 w 10186482"/>
              <a:gd name="connsiteY31" fmla="*/ 179405 h 2261772"/>
              <a:gd name="connsiteX32" fmla="*/ 1837075 w 10186482"/>
              <a:gd name="connsiteY32" fmla="*/ 13151 h 2261772"/>
              <a:gd name="connsiteX33" fmla="*/ 1707766 w 10186482"/>
              <a:gd name="connsiteY33" fmla="*/ 40860 h 2261772"/>
              <a:gd name="connsiteX34" fmla="*/ 1569220 w 10186482"/>
              <a:gd name="connsiteY34" fmla="*/ 281005 h 2261772"/>
              <a:gd name="connsiteX35" fmla="*/ 1476856 w 10186482"/>
              <a:gd name="connsiteY35" fmla="*/ 382605 h 2261772"/>
              <a:gd name="connsiteX36" fmla="*/ 1273656 w 10186482"/>
              <a:gd name="connsiteY36" fmla="*/ 336424 h 2261772"/>
              <a:gd name="connsiteX37" fmla="*/ 1190529 w 10186482"/>
              <a:gd name="connsiteY37" fmla="*/ 281005 h 2261772"/>
              <a:gd name="connsiteX38" fmla="*/ 1015038 w 10186482"/>
              <a:gd name="connsiteY38" fmla="*/ 364133 h 2261772"/>
              <a:gd name="connsiteX39" fmla="*/ 793366 w 10186482"/>
              <a:gd name="connsiteY39" fmla="*/ 382605 h 2261772"/>
              <a:gd name="connsiteX40" fmla="*/ 654820 w 10186482"/>
              <a:gd name="connsiteY40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548275 w 10186482"/>
              <a:gd name="connsiteY28" fmla="*/ 428787 h 2261772"/>
              <a:gd name="connsiteX29" fmla="*/ 2261947 w 10186482"/>
              <a:gd name="connsiteY29" fmla="*/ 362800 h 2261772"/>
              <a:gd name="connsiteX30" fmla="*/ 2067984 w 10186482"/>
              <a:gd name="connsiteY30" fmla="*/ 327187 h 2261772"/>
              <a:gd name="connsiteX31" fmla="*/ 1984856 w 10186482"/>
              <a:gd name="connsiteY31" fmla="*/ 179405 h 2261772"/>
              <a:gd name="connsiteX32" fmla="*/ 1837075 w 10186482"/>
              <a:gd name="connsiteY32" fmla="*/ 13151 h 2261772"/>
              <a:gd name="connsiteX33" fmla="*/ 1707766 w 10186482"/>
              <a:gd name="connsiteY33" fmla="*/ 40860 h 2261772"/>
              <a:gd name="connsiteX34" fmla="*/ 1569220 w 10186482"/>
              <a:gd name="connsiteY34" fmla="*/ 281005 h 2261772"/>
              <a:gd name="connsiteX35" fmla="*/ 1476856 w 10186482"/>
              <a:gd name="connsiteY35" fmla="*/ 382605 h 2261772"/>
              <a:gd name="connsiteX36" fmla="*/ 1273656 w 10186482"/>
              <a:gd name="connsiteY36" fmla="*/ 336424 h 2261772"/>
              <a:gd name="connsiteX37" fmla="*/ 1190529 w 10186482"/>
              <a:gd name="connsiteY37" fmla="*/ 281005 h 2261772"/>
              <a:gd name="connsiteX38" fmla="*/ 1015038 w 10186482"/>
              <a:gd name="connsiteY38" fmla="*/ 364133 h 2261772"/>
              <a:gd name="connsiteX39" fmla="*/ 793366 w 10186482"/>
              <a:gd name="connsiteY39" fmla="*/ 382605 h 2261772"/>
              <a:gd name="connsiteX40" fmla="*/ 654820 w 10186482"/>
              <a:gd name="connsiteY40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548275 w 10186482"/>
              <a:gd name="connsiteY28" fmla="*/ 428787 h 2261772"/>
              <a:gd name="connsiteX29" fmla="*/ 2261947 w 10186482"/>
              <a:gd name="connsiteY29" fmla="*/ 362800 h 2261772"/>
              <a:gd name="connsiteX30" fmla="*/ 2096264 w 10186482"/>
              <a:gd name="connsiteY30" fmla="*/ 261200 h 2261772"/>
              <a:gd name="connsiteX31" fmla="*/ 1984856 w 10186482"/>
              <a:gd name="connsiteY31" fmla="*/ 179405 h 2261772"/>
              <a:gd name="connsiteX32" fmla="*/ 1837075 w 10186482"/>
              <a:gd name="connsiteY32" fmla="*/ 13151 h 2261772"/>
              <a:gd name="connsiteX33" fmla="*/ 1707766 w 10186482"/>
              <a:gd name="connsiteY33" fmla="*/ 40860 h 2261772"/>
              <a:gd name="connsiteX34" fmla="*/ 1569220 w 10186482"/>
              <a:gd name="connsiteY34" fmla="*/ 281005 h 2261772"/>
              <a:gd name="connsiteX35" fmla="*/ 1476856 w 10186482"/>
              <a:gd name="connsiteY35" fmla="*/ 382605 h 2261772"/>
              <a:gd name="connsiteX36" fmla="*/ 1273656 w 10186482"/>
              <a:gd name="connsiteY36" fmla="*/ 336424 h 2261772"/>
              <a:gd name="connsiteX37" fmla="*/ 1190529 w 10186482"/>
              <a:gd name="connsiteY37" fmla="*/ 281005 h 2261772"/>
              <a:gd name="connsiteX38" fmla="*/ 1015038 w 10186482"/>
              <a:gd name="connsiteY38" fmla="*/ 364133 h 2261772"/>
              <a:gd name="connsiteX39" fmla="*/ 793366 w 10186482"/>
              <a:gd name="connsiteY39" fmla="*/ 382605 h 2261772"/>
              <a:gd name="connsiteX40" fmla="*/ 654820 w 10186482"/>
              <a:gd name="connsiteY40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548275 w 10186482"/>
              <a:gd name="connsiteY28" fmla="*/ 428787 h 2261772"/>
              <a:gd name="connsiteX29" fmla="*/ 2495713 w 10186482"/>
              <a:gd name="connsiteY29" fmla="*/ 376035 h 2261772"/>
              <a:gd name="connsiteX30" fmla="*/ 2261947 w 10186482"/>
              <a:gd name="connsiteY30" fmla="*/ 362800 h 2261772"/>
              <a:gd name="connsiteX31" fmla="*/ 2096264 w 10186482"/>
              <a:gd name="connsiteY31" fmla="*/ 261200 h 2261772"/>
              <a:gd name="connsiteX32" fmla="*/ 1984856 w 10186482"/>
              <a:gd name="connsiteY32" fmla="*/ 179405 h 2261772"/>
              <a:gd name="connsiteX33" fmla="*/ 1837075 w 10186482"/>
              <a:gd name="connsiteY33" fmla="*/ 13151 h 2261772"/>
              <a:gd name="connsiteX34" fmla="*/ 1707766 w 10186482"/>
              <a:gd name="connsiteY34" fmla="*/ 40860 h 2261772"/>
              <a:gd name="connsiteX35" fmla="*/ 1569220 w 10186482"/>
              <a:gd name="connsiteY35" fmla="*/ 281005 h 2261772"/>
              <a:gd name="connsiteX36" fmla="*/ 1476856 w 10186482"/>
              <a:gd name="connsiteY36" fmla="*/ 382605 h 2261772"/>
              <a:gd name="connsiteX37" fmla="*/ 1273656 w 10186482"/>
              <a:gd name="connsiteY37" fmla="*/ 336424 h 2261772"/>
              <a:gd name="connsiteX38" fmla="*/ 1190529 w 10186482"/>
              <a:gd name="connsiteY38" fmla="*/ 281005 h 2261772"/>
              <a:gd name="connsiteX39" fmla="*/ 1015038 w 10186482"/>
              <a:gd name="connsiteY39" fmla="*/ 364133 h 2261772"/>
              <a:gd name="connsiteX40" fmla="*/ 793366 w 10186482"/>
              <a:gd name="connsiteY40" fmla="*/ 382605 h 2261772"/>
              <a:gd name="connsiteX41" fmla="*/ 654820 w 10186482"/>
              <a:gd name="connsiteY41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614263 w 10186482"/>
              <a:gd name="connsiteY28" fmla="*/ 372226 h 2261772"/>
              <a:gd name="connsiteX29" fmla="*/ 2495713 w 10186482"/>
              <a:gd name="connsiteY29" fmla="*/ 376035 h 2261772"/>
              <a:gd name="connsiteX30" fmla="*/ 2261947 w 10186482"/>
              <a:gd name="connsiteY30" fmla="*/ 362800 h 2261772"/>
              <a:gd name="connsiteX31" fmla="*/ 2096264 w 10186482"/>
              <a:gd name="connsiteY31" fmla="*/ 261200 h 2261772"/>
              <a:gd name="connsiteX32" fmla="*/ 1984856 w 10186482"/>
              <a:gd name="connsiteY32" fmla="*/ 179405 h 2261772"/>
              <a:gd name="connsiteX33" fmla="*/ 1837075 w 10186482"/>
              <a:gd name="connsiteY33" fmla="*/ 13151 h 2261772"/>
              <a:gd name="connsiteX34" fmla="*/ 1707766 w 10186482"/>
              <a:gd name="connsiteY34" fmla="*/ 40860 h 2261772"/>
              <a:gd name="connsiteX35" fmla="*/ 1569220 w 10186482"/>
              <a:gd name="connsiteY35" fmla="*/ 281005 h 2261772"/>
              <a:gd name="connsiteX36" fmla="*/ 1476856 w 10186482"/>
              <a:gd name="connsiteY36" fmla="*/ 382605 h 2261772"/>
              <a:gd name="connsiteX37" fmla="*/ 1273656 w 10186482"/>
              <a:gd name="connsiteY37" fmla="*/ 336424 h 2261772"/>
              <a:gd name="connsiteX38" fmla="*/ 1190529 w 10186482"/>
              <a:gd name="connsiteY38" fmla="*/ 281005 h 2261772"/>
              <a:gd name="connsiteX39" fmla="*/ 1015038 w 10186482"/>
              <a:gd name="connsiteY39" fmla="*/ 364133 h 2261772"/>
              <a:gd name="connsiteX40" fmla="*/ 793366 w 10186482"/>
              <a:gd name="connsiteY40" fmla="*/ 382605 h 2261772"/>
              <a:gd name="connsiteX41" fmla="*/ 654820 w 10186482"/>
              <a:gd name="connsiteY41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614263 w 10186482"/>
              <a:gd name="connsiteY28" fmla="*/ 372226 h 2261772"/>
              <a:gd name="connsiteX29" fmla="*/ 2476860 w 10186482"/>
              <a:gd name="connsiteY29" fmla="*/ 338328 h 2261772"/>
              <a:gd name="connsiteX30" fmla="*/ 2261947 w 10186482"/>
              <a:gd name="connsiteY30" fmla="*/ 362800 h 2261772"/>
              <a:gd name="connsiteX31" fmla="*/ 2096264 w 10186482"/>
              <a:gd name="connsiteY31" fmla="*/ 261200 h 2261772"/>
              <a:gd name="connsiteX32" fmla="*/ 1984856 w 10186482"/>
              <a:gd name="connsiteY32" fmla="*/ 179405 h 2261772"/>
              <a:gd name="connsiteX33" fmla="*/ 1837075 w 10186482"/>
              <a:gd name="connsiteY33" fmla="*/ 13151 h 2261772"/>
              <a:gd name="connsiteX34" fmla="*/ 1707766 w 10186482"/>
              <a:gd name="connsiteY34" fmla="*/ 40860 h 2261772"/>
              <a:gd name="connsiteX35" fmla="*/ 1569220 w 10186482"/>
              <a:gd name="connsiteY35" fmla="*/ 281005 h 2261772"/>
              <a:gd name="connsiteX36" fmla="*/ 1476856 w 10186482"/>
              <a:gd name="connsiteY36" fmla="*/ 382605 h 2261772"/>
              <a:gd name="connsiteX37" fmla="*/ 1273656 w 10186482"/>
              <a:gd name="connsiteY37" fmla="*/ 336424 h 2261772"/>
              <a:gd name="connsiteX38" fmla="*/ 1190529 w 10186482"/>
              <a:gd name="connsiteY38" fmla="*/ 281005 h 2261772"/>
              <a:gd name="connsiteX39" fmla="*/ 1015038 w 10186482"/>
              <a:gd name="connsiteY39" fmla="*/ 364133 h 2261772"/>
              <a:gd name="connsiteX40" fmla="*/ 793366 w 10186482"/>
              <a:gd name="connsiteY40" fmla="*/ 382605 h 2261772"/>
              <a:gd name="connsiteX41" fmla="*/ 654820 w 10186482"/>
              <a:gd name="connsiteY41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642544 w 10186482"/>
              <a:gd name="connsiteY28" fmla="*/ 325092 h 2261772"/>
              <a:gd name="connsiteX29" fmla="*/ 2476860 w 10186482"/>
              <a:gd name="connsiteY29" fmla="*/ 338328 h 2261772"/>
              <a:gd name="connsiteX30" fmla="*/ 2261947 w 10186482"/>
              <a:gd name="connsiteY30" fmla="*/ 362800 h 2261772"/>
              <a:gd name="connsiteX31" fmla="*/ 2096264 w 10186482"/>
              <a:gd name="connsiteY31" fmla="*/ 261200 h 2261772"/>
              <a:gd name="connsiteX32" fmla="*/ 1984856 w 10186482"/>
              <a:gd name="connsiteY32" fmla="*/ 179405 h 2261772"/>
              <a:gd name="connsiteX33" fmla="*/ 1837075 w 10186482"/>
              <a:gd name="connsiteY33" fmla="*/ 13151 h 2261772"/>
              <a:gd name="connsiteX34" fmla="*/ 1707766 w 10186482"/>
              <a:gd name="connsiteY34" fmla="*/ 40860 h 2261772"/>
              <a:gd name="connsiteX35" fmla="*/ 1569220 w 10186482"/>
              <a:gd name="connsiteY35" fmla="*/ 281005 h 2261772"/>
              <a:gd name="connsiteX36" fmla="*/ 1476856 w 10186482"/>
              <a:gd name="connsiteY36" fmla="*/ 382605 h 2261772"/>
              <a:gd name="connsiteX37" fmla="*/ 1273656 w 10186482"/>
              <a:gd name="connsiteY37" fmla="*/ 336424 h 2261772"/>
              <a:gd name="connsiteX38" fmla="*/ 1190529 w 10186482"/>
              <a:gd name="connsiteY38" fmla="*/ 281005 h 2261772"/>
              <a:gd name="connsiteX39" fmla="*/ 1015038 w 10186482"/>
              <a:gd name="connsiteY39" fmla="*/ 364133 h 2261772"/>
              <a:gd name="connsiteX40" fmla="*/ 793366 w 10186482"/>
              <a:gd name="connsiteY40" fmla="*/ 382605 h 2261772"/>
              <a:gd name="connsiteX41" fmla="*/ 654820 w 10186482"/>
              <a:gd name="connsiteY41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642544 w 10186482"/>
              <a:gd name="connsiteY28" fmla="*/ 325092 h 2261772"/>
              <a:gd name="connsiteX29" fmla="*/ 2476860 w 10186482"/>
              <a:gd name="connsiteY29" fmla="*/ 338328 h 2261772"/>
              <a:gd name="connsiteX30" fmla="*/ 2261947 w 10186482"/>
              <a:gd name="connsiteY30" fmla="*/ 362800 h 2261772"/>
              <a:gd name="connsiteX31" fmla="*/ 2096264 w 10186482"/>
              <a:gd name="connsiteY31" fmla="*/ 261200 h 2261772"/>
              <a:gd name="connsiteX32" fmla="*/ 1984856 w 10186482"/>
              <a:gd name="connsiteY32" fmla="*/ 179405 h 2261772"/>
              <a:gd name="connsiteX33" fmla="*/ 1837075 w 10186482"/>
              <a:gd name="connsiteY33" fmla="*/ 13151 h 2261772"/>
              <a:gd name="connsiteX34" fmla="*/ 1707766 w 10186482"/>
              <a:gd name="connsiteY34" fmla="*/ 40860 h 2261772"/>
              <a:gd name="connsiteX35" fmla="*/ 1569220 w 10186482"/>
              <a:gd name="connsiteY35" fmla="*/ 281005 h 2261772"/>
              <a:gd name="connsiteX36" fmla="*/ 1476856 w 10186482"/>
              <a:gd name="connsiteY36" fmla="*/ 382605 h 2261772"/>
              <a:gd name="connsiteX37" fmla="*/ 1273656 w 10186482"/>
              <a:gd name="connsiteY37" fmla="*/ 336424 h 2261772"/>
              <a:gd name="connsiteX38" fmla="*/ 1190529 w 10186482"/>
              <a:gd name="connsiteY38" fmla="*/ 281005 h 2261772"/>
              <a:gd name="connsiteX39" fmla="*/ 1015038 w 10186482"/>
              <a:gd name="connsiteY39" fmla="*/ 364133 h 2261772"/>
              <a:gd name="connsiteX40" fmla="*/ 793366 w 10186482"/>
              <a:gd name="connsiteY40" fmla="*/ 382605 h 2261772"/>
              <a:gd name="connsiteX41" fmla="*/ 654820 w 10186482"/>
              <a:gd name="connsiteY41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642544 w 10186482"/>
              <a:gd name="connsiteY28" fmla="*/ 325092 h 2261772"/>
              <a:gd name="connsiteX29" fmla="*/ 2571127 w 10186482"/>
              <a:gd name="connsiteY29" fmla="*/ 385462 h 2261772"/>
              <a:gd name="connsiteX30" fmla="*/ 2476860 w 10186482"/>
              <a:gd name="connsiteY30" fmla="*/ 338328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727385 w 10186482"/>
              <a:gd name="connsiteY28" fmla="*/ 391080 h 2261772"/>
              <a:gd name="connsiteX29" fmla="*/ 2571127 w 10186482"/>
              <a:gd name="connsiteY29" fmla="*/ 385462 h 2261772"/>
              <a:gd name="connsiteX30" fmla="*/ 2476860 w 10186482"/>
              <a:gd name="connsiteY30" fmla="*/ 338328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670824 w 10186482"/>
              <a:gd name="connsiteY28" fmla="*/ 353373 h 2261772"/>
              <a:gd name="connsiteX29" fmla="*/ 2571127 w 10186482"/>
              <a:gd name="connsiteY29" fmla="*/ 385462 h 2261772"/>
              <a:gd name="connsiteX30" fmla="*/ 2476860 w 10186482"/>
              <a:gd name="connsiteY30" fmla="*/ 338328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99827 w 10186482"/>
              <a:gd name="connsiteY27" fmla="*/ 345089 h 2261772"/>
              <a:gd name="connsiteX28" fmla="*/ 2670824 w 10186482"/>
              <a:gd name="connsiteY28" fmla="*/ 353373 h 2261772"/>
              <a:gd name="connsiteX29" fmla="*/ 2571127 w 10186482"/>
              <a:gd name="connsiteY29" fmla="*/ 385462 h 2261772"/>
              <a:gd name="connsiteX30" fmla="*/ 2476860 w 10186482"/>
              <a:gd name="connsiteY30" fmla="*/ 338328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99827 w 10186482"/>
              <a:gd name="connsiteY27" fmla="*/ 345089 h 2261772"/>
              <a:gd name="connsiteX28" fmla="*/ 2670824 w 10186482"/>
              <a:gd name="connsiteY28" fmla="*/ 353373 h 2261772"/>
              <a:gd name="connsiteX29" fmla="*/ 2571127 w 10186482"/>
              <a:gd name="connsiteY29" fmla="*/ 338328 h 2261772"/>
              <a:gd name="connsiteX30" fmla="*/ 2476860 w 10186482"/>
              <a:gd name="connsiteY30" fmla="*/ 338328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99827 w 10186482"/>
              <a:gd name="connsiteY27" fmla="*/ 345089 h 2261772"/>
              <a:gd name="connsiteX28" fmla="*/ 2670824 w 10186482"/>
              <a:gd name="connsiteY28" fmla="*/ 353373 h 2261772"/>
              <a:gd name="connsiteX29" fmla="*/ 2571127 w 10186482"/>
              <a:gd name="connsiteY29" fmla="*/ 338328 h 2261772"/>
              <a:gd name="connsiteX30" fmla="*/ 2401445 w 10186482"/>
              <a:gd name="connsiteY30" fmla="*/ 376036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99827 w 10186482"/>
              <a:gd name="connsiteY27" fmla="*/ 345089 h 2261772"/>
              <a:gd name="connsiteX28" fmla="*/ 2670824 w 10186482"/>
              <a:gd name="connsiteY28" fmla="*/ 353373 h 2261772"/>
              <a:gd name="connsiteX29" fmla="*/ 2571127 w 10186482"/>
              <a:gd name="connsiteY29" fmla="*/ 376035 h 2261772"/>
              <a:gd name="connsiteX30" fmla="*/ 2401445 w 10186482"/>
              <a:gd name="connsiteY30" fmla="*/ 376036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99827 w 10186482"/>
              <a:gd name="connsiteY27" fmla="*/ 345089 h 2261772"/>
              <a:gd name="connsiteX28" fmla="*/ 2699105 w 10186482"/>
              <a:gd name="connsiteY28" fmla="*/ 353373 h 2261772"/>
              <a:gd name="connsiteX29" fmla="*/ 2571127 w 10186482"/>
              <a:gd name="connsiteY29" fmla="*/ 376035 h 2261772"/>
              <a:gd name="connsiteX30" fmla="*/ 2401445 w 10186482"/>
              <a:gd name="connsiteY30" fmla="*/ 376036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99827 w 10186482"/>
              <a:gd name="connsiteY27" fmla="*/ 345089 h 2261772"/>
              <a:gd name="connsiteX28" fmla="*/ 2699105 w 10186482"/>
              <a:gd name="connsiteY28" fmla="*/ 353373 h 2261772"/>
              <a:gd name="connsiteX29" fmla="*/ 2571127 w 10186482"/>
              <a:gd name="connsiteY29" fmla="*/ 376035 h 2261772"/>
              <a:gd name="connsiteX30" fmla="*/ 2261947 w 10186482"/>
              <a:gd name="connsiteY30" fmla="*/ 362800 h 2261772"/>
              <a:gd name="connsiteX31" fmla="*/ 2096264 w 10186482"/>
              <a:gd name="connsiteY31" fmla="*/ 261200 h 2261772"/>
              <a:gd name="connsiteX32" fmla="*/ 1984856 w 10186482"/>
              <a:gd name="connsiteY32" fmla="*/ 179405 h 2261772"/>
              <a:gd name="connsiteX33" fmla="*/ 1837075 w 10186482"/>
              <a:gd name="connsiteY33" fmla="*/ 13151 h 2261772"/>
              <a:gd name="connsiteX34" fmla="*/ 1707766 w 10186482"/>
              <a:gd name="connsiteY34" fmla="*/ 40860 h 2261772"/>
              <a:gd name="connsiteX35" fmla="*/ 1569220 w 10186482"/>
              <a:gd name="connsiteY35" fmla="*/ 281005 h 2261772"/>
              <a:gd name="connsiteX36" fmla="*/ 1476856 w 10186482"/>
              <a:gd name="connsiteY36" fmla="*/ 382605 h 2261772"/>
              <a:gd name="connsiteX37" fmla="*/ 1273656 w 10186482"/>
              <a:gd name="connsiteY37" fmla="*/ 336424 h 2261772"/>
              <a:gd name="connsiteX38" fmla="*/ 1190529 w 10186482"/>
              <a:gd name="connsiteY38" fmla="*/ 281005 h 2261772"/>
              <a:gd name="connsiteX39" fmla="*/ 1015038 w 10186482"/>
              <a:gd name="connsiteY39" fmla="*/ 364133 h 2261772"/>
              <a:gd name="connsiteX40" fmla="*/ 793366 w 10186482"/>
              <a:gd name="connsiteY40" fmla="*/ 382605 h 2261772"/>
              <a:gd name="connsiteX41" fmla="*/ 654820 w 10186482"/>
              <a:gd name="connsiteY41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699105 w 10186482"/>
              <a:gd name="connsiteY27" fmla="*/ 353373 h 2261772"/>
              <a:gd name="connsiteX28" fmla="*/ 2571127 w 10186482"/>
              <a:gd name="connsiteY28" fmla="*/ 376035 h 2261772"/>
              <a:gd name="connsiteX29" fmla="*/ 2261947 w 10186482"/>
              <a:gd name="connsiteY29" fmla="*/ 362800 h 2261772"/>
              <a:gd name="connsiteX30" fmla="*/ 2096264 w 10186482"/>
              <a:gd name="connsiteY30" fmla="*/ 261200 h 2261772"/>
              <a:gd name="connsiteX31" fmla="*/ 1984856 w 10186482"/>
              <a:gd name="connsiteY31" fmla="*/ 179405 h 2261772"/>
              <a:gd name="connsiteX32" fmla="*/ 1837075 w 10186482"/>
              <a:gd name="connsiteY32" fmla="*/ 13151 h 2261772"/>
              <a:gd name="connsiteX33" fmla="*/ 1707766 w 10186482"/>
              <a:gd name="connsiteY33" fmla="*/ 40860 h 2261772"/>
              <a:gd name="connsiteX34" fmla="*/ 1569220 w 10186482"/>
              <a:gd name="connsiteY34" fmla="*/ 281005 h 2261772"/>
              <a:gd name="connsiteX35" fmla="*/ 1476856 w 10186482"/>
              <a:gd name="connsiteY35" fmla="*/ 382605 h 2261772"/>
              <a:gd name="connsiteX36" fmla="*/ 1273656 w 10186482"/>
              <a:gd name="connsiteY36" fmla="*/ 336424 h 2261772"/>
              <a:gd name="connsiteX37" fmla="*/ 1190529 w 10186482"/>
              <a:gd name="connsiteY37" fmla="*/ 281005 h 2261772"/>
              <a:gd name="connsiteX38" fmla="*/ 1015038 w 10186482"/>
              <a:gd name="connsiteY38" fmla="*/ 364133 h 2261772"/>
              <a:gd name="connsiteX39" fmla="*/ 793366 w 10186482"/>
              <a:gd name="connsiteY39" fmla="*/ 382605 h 2261772"/>
              <a:gd name="connsiteX40" fmla="*/ 654820 w 10186482"/>
              <a:gd name="connsiteY40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699105 w 10186482"/>
              <a:gd name="connsiteY27" fmla="*/ 353373 h 2261772"/>
              <a:gd name="connsiteX28" fmla="*/ 2261947 w 10186482"/>
              <a:gd name="connsiteY28" fmla="*/ 362800 h 2261772"/>
              <a:gd name="connsiteX29" fmla="*/ 2096264 w 10186482"/>
              <a:gd name="connsiteY29" fmla="*/ 261200 h 2261772"/>
              <a:gd name="connsiteX30" fmla="*/ 1984856 w 10186482"/>
              <a:gd name="connsiteY30" fmla="*/ 179405 h 2261772"/>
              <a:gd name="connsiteX31" fmla="*/ 1837075 w 10186482"/>
              <a:gd name="connsiteY31" fmla="*/ 13151 h 2261772"/>
              <a:gd name="connsiteX32" fmla="*/ 1707766 w 10186482"/>
              <a:gd name="connsiteY32" fmla="*/ 40860 h 2261772"/>
              <a:gd name="connsiteX33" fmla="*/ 1569220 w 10186482"/>
              <a:gd name="connsiteY33" fmla="*/ 281005 h 2261772"/>
              <a:gd name="connsiteX34" fmla="*/ 1476856 w 10186482"/>
              <a:gd name="connsiteY34" fmla="*/ 382605 h 2261772"/>
              <a:gd name="connsiteX35" fmla="*/ 1273656 w 10186482"/>
              <a:gd name="connsiteY35" fmla="*/ 336424 h 2261772"/>
              <a:gd name="connsiteX36" fmla="*/ 1190529 w 10186482"/>
              <a:gd name="connsiteY36" fmla="*/ 281005 h 2261772"/>
              <a:gd name="connsiteX37" fmla="*/ 1015038 w 10186482"/>
              <a:gd name="connsiteY37" fmla="*/ 364133 h 2261772"/>
              <a:gd name="connsiteX38" fmla="*/ 793366 w 10186482"/>
              <a:gd name="connsiteY38" fmla="*/ 382605 h 2261772"/>
              <a:gd name="connsiteX39" fmla="*/ 654820 w 10186482"/>
              <a:gd name="connsiteY39" fmla="*/ 364133 h 2261772"/>
              <a:gd name="connsiteX0" fmla="*/ 654820 w 10185061"/>
              <a:gd name="connsiteY0" fmla="*/ 364133 h 2261772"/>
              <a:gd name="connsiteX1" fmla="*/ 664056 w 10185061"/>
              <a:gd name="connsiteY1" fmla="*/ 2128278 h 2261772"/>
              <a:gd name="connsiteX2" fmla="*/ 9521729 w 10185061"/>
              <a:gd name="connsiteY2" fmla="*/ 2100569 h 2261772"/>
              <a:gd name="connsiteX3" fmla="*/ 9530966 w 10185061"/>
              <a:gd name="connsiteY3" fmla="*/ 1805005 h 2261772"/>
              <a:gd name="connsiteX4" fmla="*/ 9411654 w 10185061"/>
              <a:gd name="connsiteY4" fmla="*/ 1758062 h 2261772"/>
              <a:gd name="connsiteX5" fmla="*/ 8810529 w 10185061"/>
              <a:gd name="connsiteY5" fmla="*/ 1731115 h 2261772"/>
              <a:gd name="connsiteX6" fmla="*/ 8302529 w 10185061"/>
              <a:gd name="connsiteY6" fmla="*/ 1647987 h 2261772"/>
              <a:gd name="connsiteX7" fmla="*/ 7831475 w 10185061"/>
              <a:gd name="connsiteY7" fmla="*/ 1500205 h 2261772"/>
              <a:gd name="connsiteX8" fmla="*/ 7498966 w 10185061"/>
              <a:gd name="connsiteY8" fmla="*/ 1324715 h 2261772"/>
              <a:gd name="connsiteX9" fmla="*/ 7166456 w 10185061"/>
              <a:gd name="connsiteY9" fmla="*/ 1158460 h 2261772"/>
              <a:gd name="connsiteX10" fmla="*/ 6898602 w 10185061"/>
              <a:gd name="connsiteY10" fmla="*/ 992205 h 2261772"/>
              <a:gd name="connsiteX11" fmla="*/ 6704638 w 10185061"/>
              <a:gd name="connsiteY11" fmla="*/ 1001442 h 2261772"/>
              <a:gd name="connsiteX12" fmla="*/ 6409075 w 10185061"/>
              <a:gd name="connsiteY12" fmla="*/ 1093805 h 2261772"/>
              <a:gd name="connsiteX13" fmla="*/ 6122747 w 10185061"/>
              <a:gd name="connsiteY13" fmla="*/ 1103042 h 2261772"/>
              <a:gd name="connsiteX14" fmla="*/ 5762529 w 10185061"/>
              <a:gd name="connsiteY14" fmla="*/ 1029151 h 2261772"/>
              <a:gd name="connsiteX15" fmla="*/ 5503911 w 10185061"/>
              <a:gd name="connsiteY15" fmla="*/ 992205 h 2261772"/>
              <a:gd name="connsiteX16" fmla="*/ 5143693 w 10185061"/>
              <a:gd name="connsiteY16" fmla="*/ 881369 h 2261772"/>
              <a:gd name="connsiteX17" fmla="*/ 4866602 w 10185061"/>
              <a:gd name="connsiteY17" fmla="*/ 779769 h 2261772"/>
              <a:gd name="connsiteX18" fmla="*/ 4737293 w 10185061"/>
              <a:gd name="connsiteY18" fmla="*/ 705878 h 2261772"/>
              <a:gd name="connsiteX19" fmla="*/ 4534093 w 10185061"/>
              <a:gd name="connsiteY19" fmla="*/ 733587 h 2261772"/>
              <a:gd name="connsiteX20" fmla="*/ 4404784 w 10185061"/>
              <a:gd name="connsiteY20" fmla="*/ 770533 h 2261772"/>
              <a:gd name="connsiteX21" fmla="*/ 4229293 w 10185061"/>
              <a:gd name="connsiteY21" fmla="*/ 770533 h 2261772"/>
              <a:gd name="connsiteX22" fmla="*/ 4063038 w 10185061"/>
              <a:gd name="connsiteY22" fmla="*/ 844424 h 2261772"/>
              <a:gd name="connsiteX23" fmla="*/ 3832129 w 10185061"/>
              <a:gd name="connsiteY23" fmla="*/ 733587 h 2261772"/>
              <a:gd name="connsiteX24" fmla="*/ 3490384 w 10185061"/>
              <a:gd name="connsiteY24" fmla="*/ 576569 h 2261772"/>
              <a:gd name="connsiteX25" fmla="*/ 3287184 w 10185061"/>
              <a:gd name="connsiteY25" fmla="*/ 447260 h 2261772"/>
              <a:gd name="connsiteX26" fmla="*/ 3102456 w 10185061"/>
              <a:gd name="connsiteY26" fmla="*/ 364133 h 2261772"/>
              <a:gd name="connsiteX27" fmla="*/ 2699105 w 10185061"/>
              <a:gd name="connsiteY27" fmla="*/ 353373 h 2261772"/>
              <a:gd name="connsiteX28" fmla="*/ 2261947 w 10185061"/>
              <a:gd name="connsiteY28" fmla="*/ 362800 h 2261772"/>
              <a:gd name="connsiteX29" fmla="*/ 2096264 w 10185061"/>
              <a:gd name="connsiteY29" fmla="*/ 261200 h 2261772"/>
              <a:gd name="connsiteX30" fmla="*/ 1984856 w 10185061"/>
              <a:gd name="connsiteY30" fmla="*/ 179405 h 2261772"/>
              <a:gd name="connsiteX31" fmla="*/ 1837075 w 10185061"/>
              <a:gd name="connsiteY31" fmla="*/ 13151 h 2261772"/>
              <a:gd name="connsiteX32" fmla="*/ 1707766 w 10185061"/>
              <a:gd name="connsiteY32" fmla="*/ 40860 h 2261772"/>
              <a:gd name="connsiteX33" fmla="*/ 1569220 w 10185061"/>
              <a:gd name="connsiteY33" fmla="*/ 281005 h 2261772"/>
              <a:gd name="connsiteX34" fmla="*/ 1476856 w 10185061"/>
              <a:gd name="connsiteY34" fmla="*/ 382605 h 2261772"/>
              <a:gd name="connsiteX35" fmla="*/ 1273656 w 10185061"/>
              <a:gd name="connsiteY35" fmla="*/ 336424 h 2261772"/>
              <a:gd name="connsiteX36" fmla="*/ 1190529 w 10185061"/>
              <a:gd name="connsiteY36" fmla="*/ 281005 h 2261772"/>
              <a:gd name="connsiteX37" fmla="*/ 1015038 w 10185061"/>
              <a:gd name="connsiteY37" fmla="*/ 364133 h 2261772"/>
              <a:gd name="connsiteX38" fmla="*/ 793366 w 10185061"/>
              <a:gd name="connsiteY38" fmla="*/ 382605 h 2261772"/>
              <a:gd name="connsiteX39" fmla="*/ 654820 w 10185061"/>
              <a:gd name="connsiteY39" fmla="*/ 364133 h 2261772"/>
              <a:gd name="connsiteX0" fmla="*/ 654820 w 10185061"/>
              <a:gd name="connsiteY0" fmla="*/ 359790 h 2257429"/>
              <a:gd name="connsiteX1" fmla="*/ 664056 w 10185061"/>
              <a:gd name="connsiteY1" fmla="*/ 2123935 h 2257429"/>
              <a:gd name="connsiteX2" fmla="*/ 9521729 w 10185061"/>
              <a:gd name="connsiteY2" fmla="*/ 2096226 h 2257429"/>
              <a:gd name="connsiteX3" fmla="*/ 9530966 w 10185061"/>
              <a:gd name="connsiteY3" fmla="*/ 1800662 h 2257429"/>
              <a:gd name="connsiteX4" fmla="*/ 9411654 w 10185061"/>
              <a:gd name="connsiteY4" fmla="*/ 1753719 h 2257429"/>
              <a:gd name="connsiteX5" fmla="*/ 8810529 w 10185061"/>
              <a:gd name="connsiteY5" fmla="*/ 1726772 h 2257429"/>
              <a:gd name="connsiteX6" fmla="*/ 8302529 w 10185061"/>
              <a:gd name="connsiteY6" fmla="*/ 1643644 h 2257429"/>
              <a:gd name="connsiteX7" fmla="*/ 7831475 w 10185061"/>
              <a:gd name="connsiteY7" fmla="*/ 1495862 h 2257429"/>
              <a:gd name="connsiteX8" fmla="*/ 7498966 w 10185061"/>
              <a:gd name="connsiteY8" fmla="*/ 1320372 h 2257429"/>
              <a:gd name="connsiteX9" fmla="*/ 7166456 w 10185061"/>
              <a:gd name="connsiteY9" fmla="*/ 1154117 h 2257429"/>
              <a:gd name="connsiteX10" fmla="*/ 6898602 w 10185061"/>
              <a:gd name="connsiteY10" fmla="*/ 987862 h 2257429"/>
              <a:gd name="connsiteX11" fmla="*/ 6704638 w 10185061"/>
              <a:gd name="connsiteY11" fmla="*/ 997099 h 2257429"/>
              <a:gd name="connsiteX12" fmla="*/ 6409075 w 10185061"/>
              <a:gd name="connsiteY12" fmla="*/ 1089462 h 2257429"/>
              <a:gd name="connsiteX13" fmla="*/ 6122747 w 10185061"/>
              <a:gd name="connsiteY13" fmla="*/ 1098699 h 2257429"/>
              <a:gd name="connsiteX14" fmla="*/ 5762529 w 10185061"/>
              <a:gd name="connsiteY14" fmla="*/ 1024808 h 2257429"/>
              <a:gd name="connsiteX15" fmla="*/ 5503911 w 10185061"/>
              <a:gd name="connsiteY15" fmla="*/ 987862 h 2257429"/>
              <a:gd name="connsiteX16" fmla="*/ 5143693 w 10185061"/>
              <a:gd name="connsiteY16" fmla="*/ 877026 h 2257429"/>
              <a:gd name="connsiteX17" fmla="*/ 4866602 w 10185061"/>
              <a:gd name="connsiteY17" fmla="*/ 775426 h 2257429"/>
              <a:gd name="connsiteX18" fmla="*/ 4737293 w 10185061"/>
              <a:gd name="connsiteY18" fmla="*/ 701535 h 2257429"/>
              <a:gd name="connsiteX19" fmla="*/ 4534093 w 10185061"/>
              <a:gd name="connsiteY19" fmla="*/ 729244 h 2257429"/>
              <a:gd name="connsiteX20" fmla="*/ 4404784 w 10185061"/>
              <a:gd name="connsiteY20" fmla="*/ 766190 h 2257429"/>
              <a:gd name="connsiteX21" fmla="*/ 4229293 w 10185061"/>
              <a:gd name="connsiteY21" fmla="*/ 766190 h 2257429"/>
              <a:gd name="connsiteX22" fmla="*/ 4063038 w 10185061"/>
              <a:gd name="connsiteY22" fmla="*/ 840081 h 2257429"/>
              <a:gd name="connsiteX23" fmla="*/ 3832129 w 10185061"/>
              <a:gd name="connsiteY23" fmla="*/ 729244 h 2257429"/>
              <a:gd name="connsiteX24" fmla="*/ 3490384 w 10185061"/>
              <a:gd name="connsiteY24" fmla="*/ 572226 h 2257429"/>
              <a:gd name="connsiteX25" fmla="*/ 3287184 w 10185061"/>
              <a:gd name="connsiteY25" fmla="*/ 442917 h 2257429"/>
              <a:gd name="connsiteX26" fmla="*/ 3102456 w 10185061"/>
              <a:gd name="connsiteY26" fmla="*/ 359790 h 2257429"/>
              <a:gd name="connsiteX27" fmla="*/ 2699105 w 10185061"/>
              <a:gd name="connsiteY27" fmla="*/ 349030 h 2257429"/>
              <a:gd name="connsiteX28" fmla="*/ 2261947 w 10185061"/>
              <a:gd name="connsiteY28" fmla="*/ 358457 h 2257429"/>
              <a:gd name="connsiteX29" fmla="*/ 2096264 w 10185061"/>
              <a:gd name="connsiteY29" fmla="*/ 256857 h 2257429"/>
              <a:gd name="connsiteX30" fmla="*/ 1984856 w 10185061"/>
              <a:gd name="connsiteY30" fmla="*/ 175062 h 2257429"/>
              <a:gd name="connsiteX31" fmla="*/ 1837075 w 10185061"/>
              <a:gd name="connsiteY31" fmla="*/ 8808 h 2257429"/>
              <a:gd name="connsiteX32" fmla="*/ 1707766 w 10185061"/>
              <a:gd name="connsiteY32" fmla="*/ 36517 h 2257429"/>
              <a:gd name="connsiteX33" fmla="*/ 1527657 w 10185061"/>
              <a:gd name="connsiteY33" fmla="*/ 151971 h 2257429"/>
              <a:gd name="connsiteX34" fmla="*/ 1476856 w 10185061"/>
              <a:gd name="connsiteY34" fmla="*/ 378262 h 2257429"/>
              <a:gd name="connsiteX35" fmla="*/ 1273656 w 10185061"/>
              <a:gd name="connsiteY35" fmla="*/ 332081 h 2257429"/>
              <a:gd name="connsiteX36" fmla="*/ 1190529 w 10185061"/>
              <a:gd name="connsiteY36" fmla="*/ 276662 h 2257429"/>
              <a:gd name="connsiteX37" fmla="*/ 1015038 w 10185061"/>
              <a:gd name="connsiteY37" fmla="*/ 359790 h 2257429"/>
              <a:gd name="connsiteX38" fmla="*/ 793366 w 10185061"/>
              <a:gd name="connsiteY38" fmla="*/ 378262 h 2257429"/>
              <a:gd name="connsiteX39" fmla="*/ 654820 w 10185061"/>
              <a:gd name="connsiteY39" fmla="*/ 359790 h 2257429"/>
              <a:gd name="connsiteX0" fmla="*/ 654820 w 10185061"/>
              <a:gd name="connsiteY0" fmla="*/ 359790 h 2257429"/>
              <a:gd name="connsiteX1" fmla="*/ 664056 w 10185061"/>
              <a:gd name="connsiteY1" fmla="*/ 2123935 h 2257429"/>
              <a:gd name="connsiteX2" fmla="*/ 9521729 w 10185061"/>
              <a:gd name="connsiteY2" fmla="*/ 2096226 h 2257429"/>
              <a:gd name="connsiteX3" fmla="*/ 9530966 w 10185061"/>
              <a:gd name="connsiteY3" fmla="*/ 1800662 h 2257429"/>
              <a:gd name="connsiteX4" fmla="*/ 9411654 w 10185061"/>
              <a:gd name="connsiteY4" fmla="*/ 1753719 h 2257429"/>
              <a:gd name="connsiteX5" fmla="*/ 8810529 w 10185061"/>
              <a:gd name="connsiteY5" fmla="*/ 1726772 h 2257429"/>
              <a:gd name="connsiteX6" fmla="*/ 8302529 w 10185061"/>
              <a:gd name="connsiteY6" fmla="*/ 1643644 h 2257429"/>
              <a:gd name="connsiteX7" fmla="*/ 7831475 w 10185061"/>
              <a:gd name="connsiteY7" fmla="*/ 1495862 h 2257429"/>
              <a:gd name="connsiteX8" fmla="*/ 7498966 w 10185061"/>
              <a:gd name="connsiteY8" fmla="*/ 1320372 h 2257429"/>
              <a:gd name="connsiteX9" fmla="*/ 7166456 w 10185061"/>
              <a:gd name="connsiteY9" fmla="*/ 1154117 h 2257429"/>
              <a:gd name="connsiteX10" fmla="*/ 6898602 w 10185061"/>
              <a:gd name="connsiteY10" fmla="*/ 987862 h 2257429"/>
              <a:gd name="connsiteX11" fmla="*/ 6704638 w 10185061"/>
              <a:gd name="connsiteY11" fmla="*/ 997099 h 2257429"/>
              <a:gd name="connsiteX12" fmla="*/ 6409075 w 10185061"/>
              <a:gd name="connsiteY12" fmla="*/ 1089462 h 2257429"/>
              <a:gd name="connsiteX13" fmla="*/ 6122747 w 10185061"/>
              <a:gd name="connsiteY13" fmla="*/ 1098699 h 2257429"/>
              <a:gd name="connsiteX14" fmla="*/ 5762529 w 10185061"/>
              <a:gd name="connsiteY14" fmla="*/ 1024808 h 2257429"/>
              <a:gd name="connsiteX15" fmla="*/ 5503911 w 10185061"/>
              <a:gd name="connsiteY15" fmla="*/ 987862 h 2257429"/>
              <a:gd name="connsiteX16" fmla="*/ 5143693 w 10185061"/>
              <a:gd name="connsiteY16" fmla="*/ 877026 h 2257429"/>
              <a:gd name="connsiteX17" fmla="*/ 4866602 w 10185061"/>
              <a:gd name="connsiteY17" fmla="*/ 775426 h 2257429"/>
              <a:gd name="connsiteX18" fmla="*/ 4737293 w 10185061"/>
              <a:gd name="connsiteY18" fmla="*/ 701535 h 2257429"/>
              <a:gd name="connsiteX19" fmla="*/ 4534093 w 10185061"/>
              <a:gd name="connsiteY19" fmla="*/ 729244 h 2257429"/>
              <a:gd name="connsiteX20" fmla="*/ 4404784 w 10185061"/>
              <a:gd name="connsiteY20" fmla="*/ 766190 h 2257429"/>
              <a:gd name="connsiteX21" fmla="*/ 4229293 w 10185061"/>
              <a:gd name="connsiteY21" fmla="*/ 766190 h 2257429"/>
              <a:gd name="connsiteX22" fmla="*/ 4063038 w 10185061"/>
              <a:gd name="connsiteY22" fmla="*/ 840081 h 2257429"/>
              <a:gd name="connsiteX23" fmla="*/ 3832129 w 10185061"/>
              <a:gd name="connsiteY23" fmla="*/ 729244 h 2257429"/>
              <a:gd name="connsiteX24" fmla="*/ 3490384 w 10185061"/>
              <a:gd name="connsiteY24" fmla="*/ 572226 h 2257429"/>
              <a:gd name="connsiteX25" fmla="*/ 3287184 w 10185061"/>
              <a:gd name="connsiteY25" fmla="*/ 442917 h 2257429"/>
              <a:gd name="connsiteX26" fmla="*/ 3102456 w 10185061"/>
              <a:gd name="connsiteY26" fmla="*/ 359790 h 2257429"/>
              <a:gd name="connsiteX27" fmla="*/ 2699105 w 10185061"/>
              <a:gd name="connsiteY27" fmla="*/ 349030 h 2257429"/>
              <a:gd name="connsiteX28" fmla="*/ 2261947 w 10185061"/>
              <a:gd name="connsiteY28" fmla="*/ 358457 h 2257429"/>
              <a:gd name="connsiteX29" fmla="*/ 2096264 w 10185061"/>
              <a:gd name="connsiteY29" fmla="*/ 256857 h 2257429"/>
              <a:gd name="connsiteX30" fmla="*/ 1984856 w 10185061"/>
              <a:gd name="connsiteY30" fmla="*/ 175062 h 2257429"/>
              <a:gd name="connsiteX31" fmla="*/ 1837075 w 10185061"/>
              <a:gd name="connsiteY31" fmla="*/ 8808 h 2257429"/>
              <a:gd name="connsiteX32" fmla="*/ 1707766 w 10185061"/>
              <a:gd name="connsiteY32" fmla="*/ 36517 h 2257429"/>
              <a:gd name="connsiteX33" fmla="*/ 1527657 w 10185061"/>
              <a:gd name="connsiteY33" fmla="*/ 151971 h 2257429"/>
              <a:gd name="connsiteX34" fmla="*/ 1435292 w 10185061"/>
              <a:gd name="connsiteY34" fmla="*/ 142735 h 2257429"/>
              <a:gd name="connsiteX35" fmla="*/ 1273656 w 10185061"/>
              <a:gd name="connsiteY35" fmla="*/ 332081 h 2257429"/>
              <a:gd name="connsiteX36" fmla="*/ 1190529 w 10185061"/>
              <a:gd name="connsiteY36" fmla="*/ 276662 h 2257429"/>
              <a:gd name="connsiteX37" fmla="*/ 1015038 w 10185061"/>
              <a:gd name="connsiteY37" fmla="*/ 359790 h 2257429"/>
              <a:gd name="connsiteX38" fmla="*/ 793366 w 10185061"/>
              <a:gd name="connsiteY38" fmla="*/ 378262 h 2257429"/>
              <a:gd name="connsiteX39" fmla="*/ 654820 w 10185061"/>
              <a:gd name="connsiteY39" fmla="*/ 359790 h 2257429"/>
              <a:gd name="connsiteX0" fmla="*/ 654820 w 10185061"/>
              <a:gd name="connsiteY0" fmla="*/ 359790 h 2257429"/>
              <a:gd name="connsiteX1" fmla="*/ 664056 w 10185061"/>
              <a:gd name="connsiteY1" fmla="*/ 2123935 h 2257429"/>
              <a:gd name="connsiteX2" fmla="*/ 9521729 w 10185061"/>
              <a:gd name="connsiteY2" fmla="*/ 2096226 h 2257429"/>
              <a:gd name="connsiteX3" fmla="*/ 9530966 w 10185061"/>
              <a:gd name="connsiteY3" fmla="*/ 1800662 h 2257429"/>
              <a:gd name="connsiteX4" fmla="*/ 9411654 w 10185061"/>
              <a:gd name="connsiteY4" fmla="*/ 1753719 h 2257429"/>
              <a:gd name="connsiteX5" fmla="*/ 8810529 w 10185061"/>
              <a:gd name="connsiteY5" fmla="*/ 1726772 h 2257429"/>
              <a:gd name="connsiteX6" fmla="*/ 8302529 w 10185061"/>
              <a:gd name="connsiteY6" fmla="*/ 1643644 h 2257429"/>
              <a:gd name="connsiteX7" fmla="*/ 7831475 w 10185061"/>
              <a:gd name="connsiteY7" fmla="*/ 1495862 h 2257429"/>
              <a:gd name="connsiteX8" fmla="*/ 7498966 w 10185061"/>
              <a:gd name="connsiteY8" fmla="*/ 1320372 h 2257429"/>
              <a:gd name="connsiteX9" fmla="*/ 7166456 w 10185061"/>
              <a:gd name="connsiteY9" fmla="*/ 1154117 h 2257429"/>
              <a:gd name="connsiteX10" fmla="*/ 6898602 w 10185061"/>
              <a:gd name="connsiteY10" fmla="*/ 987862 h 2257429"/>
              <a:gd name="connsiteX11" fmla="*/ 6704638 w 10185061"/>
              <a:gd name="connsiteY11" fmla="*/ 997099 h 2257429"/>
              <a:gd name="connsiteX12" fmla="*/ 6409075 w 10185061"/>
              <a:gd name="connsiteY12" fmla="*/ 1089462 h 2257429"/>
              <a:gd name="connsiteX13" fmla="*/ 6122747 w 10185061"/>
              <a:gd name="connsiteY13" fmla="*/ 1098699 h 2257429"/>
              <a:gd name="connsiteX14" fmla="*/ 5762529 w 10185061"/>
              <a:gd name="connsiteY14" fmla="*/ 1024808 h 2257429"/>
              <a:gd name="connsiteX15" fmla="*/ 5503911 w 10185061"/>
              <a:gd name="connsiteY15" fmla="*/ 987862 h 2257429"/>
              <a:gd name="connsiteX16" fmla="*/ 5143693 w 10185061"/>
              <a:gd name="connsiteY16" fmla="*/ 877026 h 2257429"/>
              <a:gd name="connsiteX17" fmla="*/ 4866602 w 10185061"/>
              <a:gd name="connsiteY17" fmla="*/ 775426 h 2257429"/>
              <a:gd name="connsiteX18" fmla="*/ 4737293 w 10185061"/>
              <a:gd name="connsiteY18" fmla="*/ 701535 h 2257429"/>
              <a:gd name="connsiteX19" fmla="*/ 4534093 w 10185061"/>
              <a:gd name="connsiteY19" fmla="*/ 729244 h 2257429"/>
              <a:gd name="connsiteX20" fmla="*/ 4404784 w 10185061"/>
              <a:gd name="connsiteY20" fmla="*/ 766190 h 2257429"/>
              <a:gd name="connsiteX21" fmla="*/ 4229293 w 10185061"/>
              <a:gd name="connsiteY21" fmla="*/ 766190 h 2257429"/>
              <a:gd name="connsiteX22" fmla="*/ 4063038 w 10185061"/>
              <a:gd name="connsiteY22" fmla="*/ 840081 h 2257429"/>
              <a:gd name="connsiteX23" fmla="*/ 3832129 w 10185061"/>
              <a:gd name="connsiteY23" fmla="*/ 729244 h 2257429"/>
              <a:gd name="connsiteX24" fmla="*/ 3490384 w 10185061"/>
              <a:gd name="connsiteY24" fmla="*/ 572226 h 2257429"/>
              <a:gd name="connsiteX25" fmla="*/ 3287184 w 10185061"/>
              <a:gd name="connsiteY25" fmla="*/ 442917 h 2257429"/>
              <a:gd name="connsiteX26" fmla="*/ 3102456 w 10185061"/>
              <a:gd name="connsiteY26" fmla="*/ 359790 h 2257429"/>
              <a:gd name="connsiteX27" fmla="*/ 2699105 w 10185061"/>
              <a:gd name="connsiteY27" fmla="*/ 349030 h 2257429"/>
              <a:gd name="connsiteX28" fmla="*/ 2261947 w 10185061"/>
              <a:gd name="connsiteY28" fmla="*/ 358457 h 2257429"/>
              <a:gd name="connsiteX29" fmla="*/ 2096264 w 10185061"/>
              <a:gd name="connsiteY29" fmla="*/ 256857 h 2257429"/>
              <a:gd name="connsiteX30" fmla="*/ 1984856 w 10185061"/>
              <a:gd name="connsiteY30" fmla="*/ 175062 h 2257429"/>
              <a:gd name="connsiteX31" fmla="*/ 1837075 w 10185061"/>
              <a:gd name="connsiteY31" fmla="*/ 8808 h 2257429"/>
              <a:gd name="connsiteX32" fmla="*/ 1707766 w 10185061"/>
              <a:gd name="connsiteY32" fmla="*/ 36517 h 2257429"/>
              <a:gd name="connsiteX33" fmla="*/ 1527657 w 10185061"/>
              <a:gd name="connsiteY33" fmla="*/ 151971 h 2257429"/>
              <a:gd name="connsiteX34" fmla="*/ 1435292 w 10185061"/>
              <a:gd name="connsiteY34" fmla="*/ 142735 h 2257429"/>
              <a:gd name="connsiteX35" fmla="*/ 1245947 w 10185061"/>
              <a:gd name="connsiteY35" fmla="*/ 165826 h 2257429"/>
              <a:gd name="connsiteX36" fmla="*/ 1190529 w 10185061"/>
              <a:gd name="connsiteY36" fmla="*/ 276662 h 2257429"/>
              <a:gd name="connsiteX37" fmla="*/ 1015038 w 10185061"/>
              <a:gd name="connsiteY37" fmla="*/ 359790 h 2257429"/>
              <a:gd name="connsiteX38" fmla="*/ 793366 w 10185061"/>
              <a:gd name="connsiteY38" fmla="*/ 378262 h 2257429"/>
              <a:gd name="connsiteX39" fmla="*/ 654820 w 10185061"/>
              <a:gd name="connsiteY39" fmla="*/ 359790 h 2257429"/>
              <a:gd name="connsiteX0" fmla="*/ 654820 w 10185061"/>
              <a:gd name="connsiteY0" fmla="*/ 359790 h 2257429"/>
              <a:gd name="connsiteX1" fmla="*/ 664056 w 10185061"/>
              <a:gd name="connsiteY1" fmla="*/ 2123935 h 2257429"/>
              <a:gd name="connsiteX2" fmla="*/ 9521729 w 10185061"/>
              <a:gd name="connsiteY2" fmla="*/ 2096226 h 2257429"/>
              <a:gd name="connsiteX3" fmla="*/ 9530966 w 10185061"/>
              <a:gd name="connsiteY3" fmla="*/ 1800662 h 2257429"/>
              <a:gd name="connsiteX4" fmla="*/ 9411654 w 10185061"/>
              <a:gd name="connsiteY4" fmla="*/ 1753719 h 2257429"/>
              <a:gd name="connsiteX5" fmla="*/ 8810529 w 10185061"/>
              <a:gd name="connsiteY5" fmla="*/ 1726772 h 2257429"/>
              <a:gd name="connsiteX6" fmla="*/ 8302529 w 10185061"/>
              <a:gd name="connsiteY6" fmla="*/ 1643644 h 2257429"/>
              <a:gd name="connsiteX7" fmla="*/ 7831475 w 10185061"/>
              <a:gd name="connsiteY7" fmla="*/ 1495862 h 2257429"/>
              <a:gd name="connsiteX8" fmla="*/ 7498966 w 10185061"/>
              <a:gd name="connsiteY8" fmla="*/ 1320372 h 2257429"/>
              <a:gd name="connsiteX9" fmla="*/ 7166456 w 10185061"/>
              <a:gd name="connsiteY9" fmla="*/ 1154117 h 2257429"/>
              <a:gd name="connsiteX10" fmla="*/ 6898602 w 10185061"/>
              <a:gd name="connsiteY10" fmla="*/ 987862 h 2257429"/>
              <a:gd name="connsiteX11" fmla="*/ 6704638 w 10185061"/>
              <a:gd name="connsiteY11" fmla="*/ 997099 h 2257429"/>
              <a:gd name="connsiteX12" fmla="*/ 6409075 w 10185061"/>
              <a:gd name="connsiteY12" fmla="*/ 1089462 h 2257429"/>
              <a:gd name="connsiteX13" fmla="*/ 6122747 w 10185061"/>
              <a:gd name="connsiteY13" fmla="*/ 1098699 h 2257429"/>
              <a:gd name="connsiteX14" fmla="*/ 5762529 w 10185061"/>
              <a:gd name="connsiteY14" fmla="*/ 1024808 h 2257429"/>
              <a:gd name="connsiteX15" fmla="*/ 5503911 w 10185061"/>
              <a:gd name="connsiteY15" fmla="*/ 987862 h 2257429"/>
              <a:gd name="connsiteX16" fmla="*/ 5143693 w 10185061"/>
              <a:gd name="connsiteY16" fmla="*/ 877026 h 2257429"/>
              <a:gd name="connsiteX17" fmla="*/ 4866602 w 10185061"/>
              <a:gd name="connsiteY17" fmla="*/ 775426 h 2257429"/>
              <a:gd name="connsiteX18" fmla="*/ 4737293 w 10185061"/>
              <a:gd name="connsiteY18" fmla="*/ 701535 h 2257429"/>
              <a:gd name="connsiteX19" fmla="*/ 4534093 w 10185061"/>
              <a:gd name="connsiteY19" fmla="*/ 729244 h 2257429"/>
              <a:gd name="connsiteX20" fmla="*/ 4404784 w 10185061"/>
              <a:gd name="connsiteY20" fmla="*/ 766190 h 2257429"/>
              <a:gd name="connsiteX21" fmla="*/ 4229293 w 10185061"/>
              <a:gd name="connsiteY21" fmla="*/ 766190 h 2257429"/>
              <a:gd name="connsiteX22" fmla="*/ 4063038 w 10185061"/>
              <a:gd name="connsiteY22" fmla="*/ 840081 h 2257429"/>
              <a:gd name="connsiteX23" fmla="*/ 3832129 w 10185061"/>
              <a:gd name="connsiteY23" fmla="*/ 729244 h 2257429"/>
              <a:gd name="connsiteX24" fmla="*/ 3490384 w 10185061"/>
              <a:gd name="connsiteY24" fmla="*/ 572226 h 2257429"/>
              <a:gd name="connsiteX25" fmla="*/ 3287184 w 10185061"/>
              <a:gd name="connsiteY25" fmla="*/ 442917 h 2257429"/>
              <a:gd name="connsiteX26" fmla="*/ 3102456 w 10185061"/>
              <a:gd name="connsiteY26" fmla="*/ 359790 h 2257429"/>
              <a:gd name="connsiteX27" fmla="*/ 2699105 w 10185061"/>
              <a:gd name="connsiteY27" fmla="*/ 349030 h 2257429"/>
              <a:gd name="connsiteX28" fmla="*/ 2261947 w 10185061"/>
              <a:gd name="connsiteY28" fmla="*/ 358457 h 2257429"/>
              <a:gd name="connsiteX29" fmla="*/ 2096264 w 10185061"/>
              <a:gd name="connsiteY29" fmla="*/ 256857 h 2257429"/>
              <a:gd name="connsiteX30" fmla="*/ 1984856 w 10185061"/>
              <a:gd name="connsiteY30" fmla="*/ 175062 h 2257429"/>
              <a:gd name="connsiteX31" fmla="*/ 1837075 w 10185061"/>
              <a:gd name="connsiteY31" fmla="*/ 8808 h 2257429"/>
              <a:gd name="connsiteX32" fmla="*/ 1707766 w 10185061"/>
              <a:gd name="connsiteY32" fmla="*/ 36517 h 2257429"/>
              <a:gd name="connsiteX33" fmla="*/ 1527657 w 10185061"/>
              <a:gd name="connsiteY33" fmla="*/ 151971 h 2257429"/>
              <a:gd name="connsiteX34" fmla="*/ 1435292 w 10185061"/>
              <a:gd name="connsiteY34" fmla="*/ 142735 h 2257429"/>
              <a:gd name="connsiteX35" fmla="*/ 1245947 w 10185061"/>
              <a:gd name="connsiteY35" fmla="*/ 165826 h 2257429"/>
              <a:gd name="connsiteX36" fmla="*/ 1107402 w 10185061"/>
              <a:gd name="connsiteY36" fmla="*/ 151971 h 2257429"/>
              <a:gd name="connsiteX37" fmla="*/ 1015038 w 10185061"/>
              <a:gd name="connsiteY37" fmla="*/ 359790 h 2257429"/>
              <a:gd name="connsiteX38" fmla="*/ 793366 w 10185061"/>
              <a:gd name="connsiteY38" fmla="*/ 378262 h 2257429"/>
              <a:gd name="connsiteX39" fmla="*/ 654820 w 10185061"/>
              <a:gd name="connsiteY39" fmla="*/ 359790 h 2257429"/>
              <a:gd name="connsiteX0" fmla="*/ 654820 w 10185061"/>
              <a:gd name="connsiteY0" fmla="*/ 359790 h 2257429"/>
              <a:gd name="connsiteX1" fmla="*/ 664056 w 10185061"/>
              <a:gd name="connsiteY1" fmla="*/ 2123935 h 2257429"/>
              <a:gd name="connsiteX2" fmla="*/ 9521729 w 10185061"/>
              <a:gd name="connsiteY2" fmla="*/ 2096226 h 2257429"/>
              <a:gd name="connsiteX3" fmla="*/ 9530966 w 10185061"/>
              <a:gd name="connsiteY3" fmla="*/ 1800662 h 2257429"/>
              <a:gd name="connsiteX4" fmla="*/ 9411654 w 10185061"/>
              <a:gd name="connsiteY4" fmla="*/ 1753719 h 2257429"/>
              <a:gd name="connsiteX5" fmla="*/ 8810529 w 10185061"/>
              <a:gd name="connsiteY5" fmla="*/ 1726772 h 2257429"/>
              <a:gd name="connsiteX6" fmla="*/ 8302529 w 10185061"/>
              <a:gd name="connsiteY6" fmla="*/ 1643644 h 2257429"/>
              <a:gd name="connsiteX7" fmla="*/ 7831475 w 10185061"/>
              <a:gd name="connsiteY7" fmla="*/ 1495862 h 2257429"/>
              <a:gd name="connsiteX8" fmla="*/ 7498966 w 10185061"/>
              <a:gd name="connsiteY8" fmla="*/ 1320372 h 2257429"/>
              <a:gd name="connsiteX9" fmla="*/ 7166456 w 10185061"/>
              <a:gd name="connsiteY9" fmla="*/ 1154117 h 2257429"/>
              <a:gd name="connsiteX10" fmla="*/ 6898602 w 10185061"/>
              <a:gd name="connsiteY10" fmla="*/ 987862 h 2257429"/>
              <a:gd name="connsiteX11" fmla="*/ 6704638 w 10185061"/>
              <a:gd name="connsiteY11" fmla="*/ 997099 h 2257429"/>
              <a:gd name="connsiteX12" fmla="*/ 6409075 w 10185061"/>
              <a:gd name="connsiteY12" fmla="*/ 1089462 h 2257429"/>
              <a:gd name="connsiteX13" fmla="*/ 6122747 w 10185061"/>
              <a:gd name="connsiteY13" fmla="*/ 1098699 h 2257429"/>
              <a:gd name="connsiteX14" fmla="*/ 5762529 w 10185061"/>
              <a:gd name="connsiteY14" fmla="*/ 1024808 h 2257429"/>
              <a:gd name="connsiteX15" fmla="*/ 5503911 w 10185061"/>
              <a:gd name="connsiteY15" fmla="*/ 987862 h 2257429"/>
              <a:gd name="connsiteX16" fmla="*/ 5143693 w 10185061"/>
              <a:gd name="connsiteY16" fmla="*/ 877026 h 2257429"/>
              <a:gd name="connsiteX17" fmla="*/ 4866602 w 10185061"/>
              <a:gd name="connsiteY17" fmla="*/ 775426 h 2257429"/>
              <a:gd name="connsiteX18" fmla="*/ 4737293 w 10185061"/>
              <a:gd name="connsiteY18" fmla="*/ 701535 h 2257429"/>
              <a:gd name="connsiteX19" fmla="*/ 4534093 w 10185061"/>
              <a:gd name="connsiteY19" fmla="*/ 729244 h 2257429"/>
              <a:gd name="connsiteX20" fmla="*/ 4404784 w 10185061"/>
              <a:gd name="connsiteY20" fmla="*/ 766190 h 2257429"/>
              <a:gd name="connsiteX21" fmla="*/ 4229293 w 10185061"/>
              <a:gd name="connsiteY21" fmla="*/ 766190 h 2257429"/>
              <a:gd name="connsiteX22" fmla="*/ 4063038 w 10185061"/>
              <a:gd name="connsiteY22" fmla="*/ 840081 h 2257429"/>
              <a:gd name="connsiteX23" fmla="*/ 3832129 w 10185061"/>
              <a:gd name="connsiteY23" fmla="*/ 729244 h 2257429"/>
              <a:gd name="connsiteX24" fmla="*/ 3490384 w 10185061"/>
              <a:gd name="connsiteY24" fmla="*/ 572226 h 2257429"/>
              <a:gd name="connsiteX25" fmla="*/ 3287184 w 10185061"/>
              <a:gd name="connsiteY25" fmla="*/ 442917 h 2257429"/>
              <a:gd name="connsiteX26" fmla="*/ 3102456 w 10185061"/>
              <a:gd name="connsiteY26" fmla="*/ 359790 h 2257429"/>
              <a:gd name="connsiteX27" fmla="*/ 2699105 w 10185061"/>
              <a:gd name="connsiteY27" fmla="*/ 349030 h 2257429"/>
              <a:gd name="connsiteX28" fmla="*/ 2261947 w 10185061"/>
              <a:gd name="connsiteY28" fmla="*/ 358457 h 2257429"/>
              <a:gd name="connsiteX29" fmla="*/ 2096264 w 10185061"/>
              <a:gd name="connsiteY29" fmla="*/ 256857 h 2257429"/>
              <a:gd name="connsiteX30" fmla="*/ 1984856 w 10185061"/>
              <a:gd name="connsiteY30" fmla="*/ 175062 h 2257429"/>
              <a:gd name="connsiteX31" fmla="*/ 1837075 w 10185061"/>
              <a:gd name="connsiteY31" fmla="*/ 8808 h 2257429"/>
              <a:gd name="connsiteX32" fmla="*/ 1707766 w 10185061"/>
              <a:gd name="connsiteY32" fmla="*/ 36517 h 2257429"/>
              <a:gd name="connsiteX33" fmla="*/ 1527657 w 10185061"/>
              <a:gd name="connsiteY33" fmla="*/ 151971 h 2257429"/>
              <a:gd name="connsiteX34" fmla="*/ 1435292 w 10185061"/>
              <a:gd name="connsiteY34" fmla="*/ 142735 h 2257429"/>
              <a:gd name="connsiteX35" fmla="*/ 1245947 w 10185061"/>
              <a:gd name="connsiteY35" fmla="*/ 165826 h 2257429"/>
              <a:gd name="connsiteX36" fmla="*/ 1107402 w 10185061"/>
              <a:gd name="connsiteY36" fmla="*/ 151971 h 2257429"/>
              <a:gd name="connsiteX37" fmla="*/ 959620 w 10185061"/>
              <a:gd name="connsiteY37" fmla="*/ 165826 h 2257429"/>
              <a:gd name="connsiteX38" fmla="*/ 793366 w 10185061"/>
              <a:gd name="connsiteY38" fmla="*/ 378262 h 2257429"/>
              <a:gd name="connsiteX39" fmla="*/ 654820 w 10185061"/>
              <a:gd name="connsiteY39" fmla="*/ 359790 h 2257429"/>
              <a:gd name="connsiteX0" fmla="*/ 654300 w 10184541"/>
              <a:gd name="connsiteY0" fmla="*/ 359790 h 2257429"/>
              <a:gd name="connsiteX1" fmla="*/ 663536 w 10184541"/>
              <a:gd name="connsiteY1" fmla="*/ 2123935 h 2257429"/>
              <a:gd name="connsiteX2" fmla="*/ 9521209 w 10184541"/>
              <a:gd name="connsiteY2" fmla="*/ 2096226 h 2257429"/>
              <a:gd name="connsiteX3" fmla="*/ 9530446 w 10184541"/>
              <a:gd name="connsiteY3" fmla="*/ 1800662 h 2257429"/>
              <a:gd name="connsiteX4" fmla="*/ 9411134 w 10184541"/>
              <a:gd name="connsiteY4" fmla="*/ 1753719 h 2257429"/>
              <a:gd name="connsiteX5" fmla="*/ 8810009 w 10184541"/>
              <a:gd name="connsiteY5" fmla="*/ 1726772 h 2257429"/>
              <a:gd name="connsiteX6" fmla="*/ 8302009 w 10184541"/>
              <a:gd name="connsiteY6" fmla="*/ 1643644 h 2257429"/>
              <a:gd name="connsiteX7" fmla="*/ 7830955 w 10184541"/>
              <a:gd name="connsiteY7" fmla="*/ 1495862 h 2257429"/>
              <a:gd name="connsiteX8" fmla="*/ 7498446 w 10184541"/>
              <a:gd name="connsiteY8" fmla="*/ 1320372 h 2257429"/>
              <a:gd name="connsiteX9" fmla="*/ 7165936 w 10184541"/>
              <a:gd name="connsiteY9" fmla="*/ 1154117 h 2257429"/>
              <a:gd name="connsiteX10" fmla="*/ 6898082 w 10184541"/>
              <a:gd name="connsiteY10" fmla="*/ 987862 h 2257429"/>
              <a:gd name="connsiteX11" fmla="*/ 6704118 w 10184541"/>
              <a:gd name="connsiteY11" fmla="*/ 997099 h 2257429"/>
              <a:gd name="connsiteX12" fmla="*/ 6408555 w 10184541"/>
              <a:gd name="connsiteY12" fmla="*/ 1089462 h 2257429"/>
              <a:gd name="connsiteX13" fmla="*/ 6122227 w 10184541"/>
              <a:gd name="connsiteY13" fmla="*/ 1098699 h 2257429"/>
              <a:gd name="connsiteX14" fmla="*/ 5762009 w 10184541"/>
              <a:gd name="connsiteY14" fmla="*/ 1024808 h 2257429"/>
              <a:gd name="connsiteX15" fmla="*/ 5503391 w 10184541"/>
              <a:gd name="connsiteY15" fmla="*/ 987862 h 2257429"/>
              <a:gd name="connsiteX16" fmla="*/ 5143173 w 10184541"/>
              <a:gd name="connsiteY16" fmla="*/ 877026 h 2257429"/>
              <a:gd name="connsiteX17" fmla="*/ 4866082 w 10184541"/>
              <a:gd name="connsiteY17" fmla="*/ 775426 h 2257429"/>
              <a:gd name="connsiteX18" fmla="*/ 4736773 w 10184541"/>
              <a:gd name="connsiteY18" fmla="*/ 701535 h 2257429"/>
              <a:gd name="connsiteX19" fmla="*/ 4533573 w 10184541"/>
              <a:gd name="connsiteY19" fmla="*/ 729244 h 2257429"/>
              <a:gd name="connsiteX20" fmla="*/ 4404264 w 10184541"/>
              <a:gd name="connsiteY20" fmla="*/ 766190 h 2257429"/>
              <a:gd name="connsiteX21" fmla="*/ 4228773 w 10184541"/>
              <a:gd name="connsiteY21" fmla="*/ 766190 h 2257429"/>
              <a:gd name="connsiteX22" fmla="*/ 4062518 w 10184541"/>
              <a:gd name="connsiteY22" fmla="*/ 840081 h 2257429"/>
              <a:gd name="connsiteX23" fmla="*/ 3831609 w 10184541"/>
              <a:gd name="connsiteY23" fmla="*/ 729244 h 2257429"/>
              <a:gd name="connsiteX24" fmla="*/ 3489864 w 10184541"/>
              <a:gd name="connsiteY24" fmla="*/ 572226 h 2257429"/>
              <a:gd name="connsiteX25" fmla="*/ 3286664 w 10184541"/>
              <a:gd name="connsiteY25" fmla="*/ 442917 h 2257429"/>
              <a:gd name="connsiteX26" fmla="*/ 3101936 w 10184541"/>
              <a:gd name="connsiteY26" fmla="*/ 359790 h 2257429"/>
              <a:gd name="connsiteX27" fmla="*/ 2698585 w 10184541"/>
              <a:gd name="connsiteY27" fmla="*/ 349030 h 2257429"/>
              <a:gd name="connsiteX28" fmla="*/ 2261427 w 10184541"/>
              <a:gd name="connsiteY28" fmla="*/ 358457 h 2257429"/>
              <a:gd name="connsiteX29" fmla="*/ 2095744 w 10184541"/>
              <a:gd name="connsiteY29" fmla="*/ 256857 h 2257429"/>
              <a:gd name="connsiteX30" fmla="*/ 1984336 w 10184541"/>
              <a:gd name="connsiteY30" fmla="*/ 175062 h 2257429"/>
              <a:gd name="connsiteX31" fmla="*/ 1836555 w 10184541"/>
              <a:gd name="connsiteY31" fmla="*/ 8808 h 2257429"/>
              <a:gd name="connsiteX32" fmla="*/ 1707246 w 10184541"/>
              <a:gd name="connsiteY32" fmla="*/ 36517 h 2257429"/>
              <a:gd name="connsiteX33" fmla="*/ 1527137 w 10184541"/>
              <a:gd name="connsiteY33" fmla="*/ 151971 h 2257429"/>
              <a:gd name="connsiteX34" fmla="*/ 1434772 w 10184541"/>
              <a:gd name="connsiteY34" fmla="*/ 142735 h 2257429"/>
              <a:gd name="connsiteX35" fmla="*/ 1245427 w 10184541"/>
              <a:gd name="connsiteY35" fmla="*/ 165826 h 2257429"/>
              <a:gd name="connsiteX36" fmla="*/ 1106882 w 10184541"/>
              <a:gd name="connsiteY36" fmla="*/ 151971 h 2257429"/>
              <a:gd name="connsiteX37" fmla="*/ 959100 w 10184541"/>
              <a:gd name="connsiteY37" fmla="*/ 165826 h 2257429"/>
              <a:gd name="connsiteX38" fmla="*/ 778992 w 10184541"/>
              <a:gd name="connsiteY38" fmla="*/ 170444 h 2257429"/>
              <a:gd name="connsiteX39" fmla="*/ 654300 w 10184541"/>
              <a:gd name="connsiteY39" fmla="*/ 359790 h 2257429"/>
              <a:gd name="connsiteX0" fmla="*/ 654300 w 10184541"/>
              <a:gd name="connsiteY0" fmla="*/ 359790 h 2257429"/>
              <a:gd name="connsiteX1" fmla="*/ 663536 w 10184541"/>
              <a:gd name="connsiteY1" fmla="*/ 2123935 h 2257429"/>
              <a:gd name="connsiteX2" fmla="*/ 9521209 w 10184541"/>
              <a:gd name="connsiteY2" fmla="*/ 2096226 h 2257429"/>
              <a:gd name="connsiteX3" fmla="*/ 9530446 w 10184541"/>
              <a:gd name="connsiteY3" fmla="*/ 1800662 h 2257429"/>
              <a:gd name="connsiteX4" fmla="*/ 9411134 w 10184541"/>
              <a:gd name="connsiteY4" fmla="*/ 1753719 h 2257429"/>
              <a:gd name="connsiteX5" fmla="*/ 8810009 w 10184541"/>
              <a:gd name="connsiteY5" fmla="*/ 1726772 h 2257429"/>
              <a:gd name="connsiteX6" fmla="*/ 8302009 w 10184541"/>
              <a:gd name="connsiteY6" fmla="*/ 1643644 h 2257429"/>
              <a:gd name="connsiteX7" fmla="*/ 7830955 w 10184541"/>
              <a:gd name="connsiteY7" fmla="*/ 1495862 h 2257429"/>
              <a:gd name="connsiteX8" fmla="*/ 7498446 w 10184541"/>
              <a:gd name="connsiteY8" fmla="*/ 1320372 h 2257429"/>
              <a:gd name="connsiteX9" fmla="*/ 7165936 w 10184541"/>
              <a:gd name="connsiteY9" fmla="*/ 1154117 h 2257429"/>
              <a:gd name="connsiteX10" fmla="*/ 6898082 w 10184541"/>
              <a:gd name="connsiteY10" fmla="*/ 987862 h 2257429"/>
              <a:gd name="connsiteX11" fmla="*/ 6704118 w 10184541"/>
              <a:gd name="connsiteY11" fmla="*/ 997099 h 2257429"/>
              <a:gd name="connsiteX12" fmla="*/ 6408555 w 10184541"/>
              <a:gd name="connsiteY12" fmla="*/ 1089462 h 2257429"/>
              <a:gd name="connsiteX13" fmla="*/ 6122227 w 10184541"/>
              <a:gd name="connsiteY13" fmla="*/ 1098699 h 2257429"/>
              <a:gd name="connsiteX14" fmla="*/ 5762009 w 10184541"/>
              <a:gd name="connsiteY14" fmla="*/ 1024808 h 2257429"/>
              <a:gd name="connsiteX15" fmla="*/ 5503391 w 10184541"/>
              <a:gd name="connsiteY15" fmla="*/ 987862 h 2257429"/>
              <a:gd name="connsiteX16" fmla="*/ 5143173 w 10184541"/>
              <a:gd name="connsiteY16" fmla="*/ 877026 h 2257429"/>
              <a:gd name="connsiteX17" fmla="*/ 4866082 w 10184541"/>
              <a:gd name="connsiteY17" fmla="*/ 775426 h 2257429"/>
              <a:gd name="connsiteX18" fmla="*/ 4736773 w 10184541"/>
              <a:gd name="connsiteY18" fmla="*/ 701535 h 2257429"/>
              <a:gd name="connsiteX19" fmla="*/ 4533573 w 10184541"/>
              <a:gd name="connsiteY19" fmla="*/ 729244 h 2257429"/>
              <a:gd name="connsiteX20" fmla="*/ 4404264 w 10184541"/>
              <a:gd name="connsiteY20" fmla="*/ 766190 h 2257429"/>
              <a:gd name="connsiteX21" fmla="*/ 4228773 w 10184541"/>
              <a:gd name="connsiteY21" fmla="*/ 766190 h 2257429"/>
              <a:gd name="connsiteX22" fmla="*/ 4062518 w 10184541"/>
              <a:gd name="connsiteY22" fmla="*/ 840081 h 2257429"/>
              <a:gd name="connsiteX23" fmla="*/ 3831609 w 10184541"/>
              <a:gd name="connsiteY23" fmla="*/ 729244 h 2257429"/>
              <a:gd name="connsiteX24" fmla="*/ 3489864 w 10184541"/>
              <a:gd name="connsiteY24" fmla="*/ 572226 h 2257429"/>
              <a:gd name="connsiteX25" fmla="*/ 3286664 w 10184541"/>
              <a:gd name="connsiteY25" fmla="*/ 442917 h 2257429"/>
              <a:gd name="connsiteX26" fmla="*/ 3004954 w 10184541"/>
              <a:gd name="connsiteY26" fmla="*/ 442917 h 2257429"/>
              <a:gd name="connsiteX27" fmla="*/ 2698585 w 10184541"/>
              <a:gd name="connsiteY27" fmla="*/ 349030 h 2257429"/>
              <a:gd name="connsiteX28" fmla="*/ 2261427 w 10184541"/>
              <a:gd name="connsiteY28" fmla="*/ 358457 h 2257429"/>
              <a:gd name="connsiteX29" fmla="*/ 2095744 w 10184541"/>
              <a:gd name="connsiteY29" fmla="*/ 256857 h 2257429"/>
              <a:gd name="connsiteX30" fmla="*/ 1984336 w 10184541"/>
              <a:gd name="connsiteY30" fmla="*/ 175062 h 2257429"/>
              <a:gd name="connsiteX31" fmla="*/ 1836555 w 10184541"/>
              <a:gd name="connsiteY31" fmla="*/ 8808 h 2257429"/>
              <a:gd name="connsiteX32" fmla="*/ 1707246 w 10184541"/>
              <a:gd name="connsiteY32" fmla="*/ 36517 h 2257429"/>
              <a:gd name="connsiteX33" fmla="*/ 1527137 w 10184541"/>
              <a:gd name="connsiteY33" fmla="*/ 151971 h 2257429"/>
              <a:gd name="connsiteX34" fmla="*/ 1434772 w 10184541"/>
              <a:gd name="connsiteY34" fmla="*/ 142735 h 2257429"/>
              <a:gd name="connsiteX35" fmla="*/ 1245427 w 10184541"/>
              <a:gd name="connsiteY35" fmla="*/ 165826 h 2257429"/>
              <a:gd name="connsiteX36" fmla="*/ 1106882 w 10184541"/>
              <a:gd name="connsiteY36" fmla="*/ 151971 h 2257429"/>
              <a:gd name="connsiteX37" fmla="*/ 959100 w 10184541"/>
              <a:gd name="connsiteY37" fmla="*/ 165826 h 2257429"/>
              <a:gd name="connsiteX38" fmla="*/ 778992 w 10184541"/>
              <a:gd name="connsiteY38" fmla="*/ 170444 h 2257429"/>
              <a:gd name="connsiteX39" fmla="*/ 654300 w 10184541"/>
              <a:gd name="connsiteY39" fmla="*/ 359790 h 2257429"/>
              <a:gd name="connsiteX0" fmla="*/ 654300 w 10184541"/>
              <a:gd name="connsiteY0" fmla="*/ 359790 h 2257429"/>
              <a:gd name="connsiteX1" fmla="*/ 663536 w 10184541"/>
              <a:gd name="connsiteY1" fmla="*/ 2123935 h 2257429"/>
              <a:gd name="connsiteX2" fmla="*/ 9521209 w 10184541"/>
              <a:gd name="connsiteY2" fmla="*/ 2096226 h 2257429"/>
              <a:gd name="connsiteX3" fmla="*/ 9530446 w 10184541"/>
              <a:gd name="connsiteY3" fmla="*/ 1800662 h 2257429"/>
              <a:gd name="connsiteX4" fmla="*/ 9411134 w 10184541"/>
              <a:gd name="connsiteY4" fmla="*/ 1753719 h 2257429"/>
              <a:gd name="connsiteX5" fmla="*/ 8810009 w 10184541"/>
              <a:gd name="connsiteY5" fmla="*/ 1726772 h 2257429"/>
              <a:gd name="connsiteX6" fmla="*/ 8302009 w 10184541"/>
              <a:gd name="connsiteY6" fmla="*/ 1643644 h 2257429"/>
              <a:gd name="connsiteX7" fmla="*/ 7830955 w 10184541"/>
              <a:gd name="connsiteY7" fmla="*/ 1495862 h 2257429"/>
              <a:gd name="connsiteX8" fmla="*/ 7498446 w 10184541"/>
              <a:gd name="connsiteY8" fmla="*/ 1320372 h 2257429"/>
              <a:gd name="connsiteX9" fmla="*/ 7165936 w 10184541"/>
              <a:gd name="connsiteY9" fmla="*/ 1154117 h 2257429"/>
              <a:gd name="connsiteX10" fmla="*/ 6898082 w 10184541"/>
              <a:gd name="connsiteY10" fmla="*/ 987862 h 2257429"/>
              <a:gd name="connsiteX11" fmla="*/ 6704118 w 10184541"/>
              <a:gd name="connsiteY11" fmla="*/ 997099 h 2257429"/>
              <a:gd name="connsiteX12" fmla="*/ 6408555 w 10184541"/>
              <a:gd name="connsiteY12" fmla="*/ 1089462 h 2257429"/>
              <a:gd name="connsiteX13" fmla="*/ 6122227 w 10184541"/>
              <a:gd name="connsiteY13" fmla="*/ 1098699 h 2257429"/>
              <a:gd name="connsiteX14" fmla="*/ 5762009 w 10184541"/>
              <a:gd name="connsiteY14" fmla="*/ 1024808 h 2257429"/>
              <a:gd name="connsiteX15" fmla="*/ 5503391 w 10184541"/>
              <a:gd name="connsiteY15" fmla="*/ 987862 h 2257429"/>
              <a:gd name="connsiteX16" fmla="*/ 5143173 w 10184541"/>
              <a:gd name="connsiteY16" fmla="*/ 877026 h 2257429"/>
              <a:gd name="connsiteX17" fmla="*/ 4866082 w 10184541"/>
              <a:gd name="connsiteY17" fmla="*/ 775426 h 2257429"/>
              <a:gd name="connsiteX18" fmla="*/ 4736773 w 10184541"/>
              <a:gd name="connsiteY18" fmla="*/ 701535 h 2257429"/>
              <a:gd name="connsiteX19" fmla="*/ 4533573 w 10184541"/>
              <a:gd name="connsiteY19" fmla="*/ 729244 h 2257429"/>
              <a:gd name="connsiteX20" fmla="*/ 4404264 w 10184541"/>
              <a:gd name="connsiteY20" fmla="*/ 766190 h 2257429"/>
              <a:gd name="connsiteX21" fmla="*/ 4228773 w 10184541"/>
              <a:gd name="connsiteY21" fmla="*/ 766190 h 2257429"/>
              <a:gd name="connsiteX22" fmla="*/ 4062518 w 10184541"/>
              <a:gd name="connsiteY22" fmla="*/ 840081 h 2257429"/>
              <a:gd name="connsiteX23" fmla="*/ 3831609 w 10184541"/>
              <a:gd name="connsiteY23" fmla="*/ 729244 h 2257429"/>
              <a:gd name="connsiteX24" fmla="*/ 3489864 w 10184541"/>
              <a:gd name="connsiteY24" fmla="*/ 572226 h 2257429"/>
              <a:gd name="connsiteX25" fmla="*/ 3314373 w 10184541"/>
              <a:gd name="connsiteY25" fmla="*/ 526045 h 2257429"/>
              <a:gd name="connsiteX26" fmla="*/ 3004954 w 10184541"/>
              <a:gd name="connsiteY26" fmla="*/ 442917 h 2257429"/>
              <a:gd name="connsiteX27" fmla="*/ 2698585 w 10184541"/>
              <a:gd name="connsiteY27" fmla="*/ 349030 h 2257429"/>
              <a:gd name="connsiteX28" fmla="*/ 2261427 w 10184541"/>
              <a:gd name="connsiteY28" fmla="*/ 358457 h 2257429"/>
              <a:gd name="connsiteX29" fmla="*/ 2095744 w 10184541"/>
              <a:gd name="connsiteY29" fmla="*/ 256857 h 2257429"/>
              <a:gd name="connsiteX30" fmla="*/ 1984336 w 10184541"/>
              <a:gd name="connsiteY30" fmla="*/ 175062 h 2257429"/>
              <a:gd name="connsiteX31" fmla="*/ 1836555 w 10184541"/>
              <a:gd name="connsiteY31" fmla="*/ 8808 h 2257429"/>
              <a:gd name="connsiteX32" fmla="*/ 1707246 w 10184541"/>
              <a:gd name="connsiteY32" fmla="*/ 36517 h 2257429"/>
              <a:gd name="connsiteX33" fmla="*/ 1527137 w 10184541"/>
              <a:gd name="connsiteY33" fmla="*/ 151971 h 2257429"/>
              <a:gd name="connsiteX34" fmla="*/ 1434772 w 10184541"/>
              <a:gd name="connsiteY34" fmla="*/ 142735 h 2257429"/>
              <a:gd name="connsiteX35" fmla="*/ 1245427 w 10184541"/>
              <a:gd name="connsiteY35" fmla="*/ 165826 h 2257429"/>
              <a:gd name="connsiteX36" fmla="*/ 1106882 w 10184541"/>
              <a:gd name="connsiteY36" fmla="*/ 151971 h 2257429"/>
              <a:gd name="connsiteX37" fmla="*/ 959100 w 10184541"/>
              <a:gd name="connsiteY37" fmla="*/ 165826 h 2257429"/>
              <a:gd name="connsiteX38" fmla="*/ 778992 w 10184541"/>
              <a:gd name="connsiteY38" fmla="*/ 170444 h 2257429"/>
              <a:gd name="connsiteX39" fmla="*/ 654300 w 10184541"/>
              <a:gd name="connsiteY39" fmla="*/ 359790 h 2257429"/>
              <a:gd name="connsiteX0" fmla="*/ 654300 w 10184541"/>
              <a:gd name="connsiteY0" fmla="*/ 359790 h 2257429"/>
              <a:gd name="connsiteX1" fmla="*/ 663536 w 10184541"/>
              <a:gd name="connsiteY1" fmla="*/ 2123935 h 2257429"/>
              <a:gd name="connsiteX2" fmla="*/ 9521209 w 10184541"/>
              <a:gd name="connsiteY2" fmla="*/ 2096226 h 2257429"/>
              <a:gd name="connsiteX3" fmla="*/ 9530446 w 10184541"/>
              <a:gd name="connsiteY3" fmla="*/ 1800662 h 2257429"/>
              <a:gd name="connsiteX4" fmla="*/ 9411134 w 10184541"/>
              <a:gd name="connsiteY4" fmla="*/ 1753719 h 2257429"/>
              <a:gd name="connsiteX5" fmla="*/ 8810009 w 10184541"/>
              <a:gd name="connsiteY5" fmla="*/ 1726772 h 2257429"/>
              <a:gd name="connsiteX6" fmla="*/ 8302009 w 10184541"/>
              <a:gd name="connsiteY6" fmla="*/ 1643644 h 2257429"/>
              <a:gd name="connsiteX7" fmla="*/ 7830955 w 10184541"/>
              <a:gd name="connsiteY7" fmla="*/ 1495862 h 2257429"/>
              <a:gd name="connsiteX8" fmla="*/ 7498446 w 10184541"/>
              <a:gd name="connsiteY8" fmla="*/ 1320372 h 2257429"/>
              <a:gd name="connsiteX9" fmla="*/ 7165936 w 10184541"/>
              <a:gd name="connsiteY9" fmla="*/ 1154117 h 2257429"/>
              <a:gd name="connsiteX10" fmla="*/ 6898082 w 10184541"/>
              <a:gd name="connsiteY10" fmla="*/ 987862 h 2257429"/>
              <a:gd name="connsiteX11" fmla="*/ 6704118 w 10184541"/>
              <a:gd name="connsiteY11" fmla="*/ 997099 h 2257429"/>
              <a:gd name="connsiteX12" fmla="*/ 6408555 w 10184541"/>
              <a:gd name="connsiteY12" fmla="*/ 1089462 h 2257429"/>
              <a:gd name="connsiteX13" fmla="*/ 6122227 w 10184541"/>
              <a:gd name="connsiteY13" fmla="*/ 1098699 h 2257429"/>
              <a:gd name="connsiteX14" fmla="*/ 5762009 w 10184541"/>
              <a:gd name="connsiteY14" fmla="*/ 1024808 h 2257429"/>
              <a:gd name="connsiteX15" fmla="*/ 5503391 w 10184541"/>
              <a:gd name="connsiteY15" fmla="*/ 987862 h 2257429"/>
              <a:gd name="connsiteX16" fmla="*/ 5143173 w 10184541"/>
              <a:gd name="connsiteY16" fmla="*/ 877026 h 2257429"/>
              <a:gd name="connsiteX17" fmla="*/ 4866082 w 10184541"/>
              <a:gd name="connsiteY17" fmla="*/ 775426 h 2257429"/>
              <a:gd name="connsiteX18" fmla="*/ 4736773 w 10184541"/>
              <a:gd name="connsiteY18" fmla="*/ 701535 h 2257429"/>
              <a:gd name="connsiteX19" fmla="*/ 4533573 w 10184541"/>
              <a:gd name="connsiteY19" fmla="*/ 729244 h 2257429"/>
              <a:gd name="connsiteX20" fmla="*/ 4404264 w 10184541"/>
              <a:gd name="connsiteY20" fmla="*/ 766190 h 2257429"/>
              <a:gd name="connsiteX21" fmla="*/ 4228773 w 10184541"/>
              <a:gd name="connsiteY21" fmla="*/ 766190 h 2257429"/>
              <a:gd name="connsiteX22" fmla="*/ 4062518 w 10184541"/>
              <a:gd name="connsiteY22" fmla="*/ 840081 h 2257429"/>
              <a:gd name="connsiteX23" fmla="*/ 3831609 w 10184541"/>
              <a:gd name="connsiteY23" fmla="*/ 729244 h 2257429"/>
              <a:gd name="connsiteX24" fmla="*/ 3489864 w 10184541"/>
              <a:gd name="connsiteY24" fmla="*/ 572226 h 2257429"/>
              <a:gd name="connsiteX25" fmla="*/ 3314373 w 10184541"/>
              <a:gd name="connsiteY25" fmla="*/ 526045 h 2257429"/>
              <a:gd name="connsiteX26" fmla="*/ 3004954 w 10184541"/>
              <a:gd name="connsiteY26" fmla="*/ 442917 h 2257429"/>
              <a:gd name="connsiteX27" fmla="*/ 2670876 w 10184541"/>
              <a:gd name="connsiteY27" fmla="*/ 446012 h 2257429"/>
              <a:gd name="connsiteX28" fmla="*/ 2261427 w 10184541"/>
              <a:gd name="connsiteY28" fmla="*/ 358457 h 2257429"/>
              <a:gd name="connsiteX29" fmla="*/ 2095744 w 10184541"/>
              <a:gd name="connsiteY29" fmla="*/ 256857 h 2257429"/>
              <a:gd name="connsiteX30" fmla="*/ 1984336 w 10184541"/>
              <a:gd name="connsiteY30" fmla="*/ 175062 h 2257429"/>
              <a:gd name="connsiteX31" fmla="*/ 1836555 w 10184541"/>
              <a:gd name="connsiteY31" fmla="*/ 8808 h 2257429"/>
              <a:gd name="connsiteX32" fmla="*/ 1707246 w 10184541"/>
              <a:gd name="connsiteY32" fmla="*/ 36517 h 2257429"/>
              <a:gd name="connsiteX33" fmla="*/ 1527137 w 10184541"/>
              <a:gd name="connsiteY33" fmla="*/ 151971 h 2257429"/>
              <a:gd name="connsiteX34" fmla="*/ 1434772 w 10184541"/>
              <a:gd name="connsiteY34" fmla="*/ 142735 h 2257429"/>
              <a:gd name="connsiteX35" fmla="*/ 1245427 w 10184541"/>
              <a:gd name="connsiteY35" fmla="*/ 165826 h 2257429"/>
              <a:gd name="connsiteX36" fmla="*/ 1106882 w 10184541"/>
              <a:gd name="connsiteY36" fmla="*/ 151971 h 2257429"/>
              <a:gd name="connsiteX37" fmla="*/ 959100 w 10184541"/>
              <a:gd name="connsiteY37" fmla="*/ 165826 h 2257429"/>
              <a:gd name="connsiteX38" fmla="*/ 778992 w 10184541"/>
              <a:gd name="connsiteY38" fmla="*/ 170444 h 2257429"/>
              <a:gd name="connsiteX39" fmla="*/ 654300 w 10184541"/>
              <a:gd name="connsiteY39" fmla="*/ 359790 h 2257429"/>
              <a:gd name="connsiteX0" fmla="*/ 654300 w 10184541"/>
              <a:gd name="connsiteY0" fmla="*/ 359790 h 2257429"/>
              <a:gd name="connsiteX1" fmla="*/ 663536 w 10184541"/>
              <a:gd name="connsiteY1" fmla="*/ 2123935 h 2257429"/>
              <a:gd name="connsiteX2" fmla="*/ 9521209 w 10184541"/>
              <a:gd name="connsiteY2" fmla="*/ 2096226 h 2257429"/>
              <a:gd name="connsiteX3" fmla="*/ 9530446 w 10184541"/>
              <a:gd name="connsiteY3" fmla="*/ 1800662 h 2257429"/>
              <a:gd name="connsiteX4" fmla="*/ 9411134 w 10184541"/>
              <a:gd name="connsiteY4" fmla="*/ 1753719 h 2257429"/>
              <a:gd name="connsiteX5" fmla="*/ 8810009 w 10184541"/>
              <a:gd name="connsiteY5" fmla="*/ 1726772 h 2257429"/>
              <a:gd name="connsiteX6" fmla="*/ 8302009 w 10184541"/>
              <a:gd name="connsiteY6" fmla="*/ 1643644 h 2257429"/>
              <a:gd name="connsiteX7" fmla="*/ 7830955 w 10184541"/>
              <a:gd name="connsiteY7" fmla="*/ 1495862 h 2257429"/>
              <a:gd name="connsiteX8" fmla="*/ 7498446 w 10184541"/>
              <a:gd name="connsiteY8" fmla="*/ 1320372 h 2257429"/>
              <a:gd name="connsiteX9" fmla="*/ 7165936 w 10184541"/>
              <a:gd name="connsiteY9" fmla="*/ 1154117 h 2257429"/>
              <a:gd name="connsiteX10" fmla="*/ 6898082 w 10184541"/>
              <a:gd name="connsiteY10" fmla="*/ 987862 h 2257429"/>
              <a:gd name="connsiteX11" fmla="*/ 6704118 w 10184541"/>
              <a:gd name="connsiteY11" fmla="*/ 997099 h 2257429"/>
              <a:gd name="connsiteX12" fmla="*/ 6408555 w 10184541"/>
              <a:gd name="connsiteY12" fmla="*/ 1089462 h 2257429"/>
              <a:gd name="connsiteX13" fmla="*/ 6122227 w 10184541"/>
              <a:gd name="connsiteY13" fmla="*/ 1098699 h 2257429"/>
              <a:gd name="connsiteX14" fmla="*/ 5762009 w 10184541"/>
              <a:gd name="connsiteY14" fmla="*/ 1024808 h 2257429"/>
              <a:gd name="connsiteX15" fmla="*/ 5503391 w 10184541"/>
              <a:gd name="connsiteY15" fmla="*/ 987862 h 2257429"/>
              <a:gd name="connsiteX16" fmla="*/ 5143173 w 10184541"/>
              <a:gd name="connsiteY16" fmla="*/ 877026 h 2257429"/>
              <a:gd name="connsiteX17" fmla="*/ 4866082 w 10184541"/>
              <a:gd name="connsiteY17" fmla="*/ 775426 h 2257429"/>
              <a:gd name="connsiteX18" fmla="*/ 4736773 w 10184541"/>
              <a:gd name="connsiteY18" fmla="*/ 701535 h 2257429"/>
              <a:gd name="connsiteX19" fmla="*/ 4533573 w 10184541"/>
              <a:gd name="connsiteY19" fmla="*/ 729244 h 2257429"/>
              <a:gd name="connsiteX20" fmla="*/ 4404264 w 10184541"/>
              <a:gd name="connsiteY20" fmla="*/ 766190 h 2257429"/>
              <a:gd name="connsiteX21" fmla="*/ 4228773 w 10184541"/>
              <a:gd name="connsiteY21" fmla="*/ 766190 h 2257429"/>
              <a:gd name="connsiteX22" fmla="*/ 4062518 w 10184541"/>
              <a:gd name="connsiteY22" fmla="*/ 840081 h 2257429"/>
              <a:gd name="connsiteX23" fmla="*/ 3831609 w 10184541"/>
              <a:gd name="connsiteY23" fmla="*/ 729244 h 2257429"/>
              <a:gd name="connsiteX24" fmla="*/ 3489864 w 10184541"/>
              <a:gd name="connsiteY24" fmla="*/ 572226 h 2257429"/>
              <a:gd name="connsiteX25" fmla="*/ 3245100 w 10184541"/>
              <a:gd name="connsiteY25" fmla="*/ 539900 h 2257429"/>
              <a:gd name="connsiteX26" fmla="*/ 3004954 w 10184541"/>
              <a:gd name="connsiteY26" fmla="*/ 442917 h 2257429"/>
              <a:gd name="connsiteX27" fmla="*/ 2670876 w 10184541"/>
              <a:gd name="connsiteY27" fmla="*/ 446012 h 2257429"/>
              <a:gd name="connsiteX28" fmla="*/ 2261427 w 10184541"/>
              <a:gd name="connsiteY28" fmla="*/ 358457 h 2257429"/>
              <a:gd name="connsiteX29" fmla="*/ 2095744 w 10184541"/>
              <a:gd name="connsiteY29" fmla="*/ 256857 h 2257429"/>
              <a:gd name="connsiteX30" fmla="*/ 1984336 w 10184541"/>
              <a:gd name="connsiteY30" fmla="*/ 175062 h 2257429"/>
              <a:gd name="connsiteX31" fmla="*/ 1836555 w 10184541"/>
              <a:gd name="connsiteY31" fmla="*/ 8808 h 2257429"/>
              <a:gd name="connsiteX32" fmla="*/ 1707246 w 10184541"/>
              <a:gd name="connsiteY32" fmla="*/ 36517 h 2257429"/>
              <a:gd name="connsiteX33" fmla="*/ 1527137 w 10184541"/>
              <a:gd name="connsiteY33" fmla="*/ 151971 h 2257429"/>
              <a:gd name="connsiteX34" fmla="*/ 1434772 w 10184541"/>
              <a:gd name="connsiteY34" fmla="*/ 142735 h 2257429"/>
              <a:gd name="connsiteX35" fmla="*/ 1245427 w 10184541"/>
              <a:gd name="connsiteY35" fmla="*/ 165826 h 2257429"/>
              <a:gd name="connsiteX36" fmla="*/ 1106882 w 10184541"/>
              <a:gd name="connsiteY36" fmla="*/ 151971 h 2257429"/>
              <a:gd name="connsiteX37" fmla="*/ 959100 w 10184541"/>
              <a:gd name="connsiteY37" fmla="*/ 165826 h 2257429"/>
              <a:gd name="connsiteX38" fmla="*/ 778992 w 10184541"/>
              <a:gd name="connsiteY38" fmla="*/ 170444 h 2257429"/>
              <a:gd name="connsiteX39" fmla="*/ 654300 w 10184541"/>
              <a:gd name="connsiteY39" fmla="*/ 359790 h 2257429"/>
              <a:gd name="connsiteX0" fmla="*/ 654300 w 10184541"/>
              <a:gd name="connsiteY0" fmla="*/ 359790 h 2257429"/>
              <a:gd name="connsiteX1" fmla="*/ 663536 w 10184541"/>
              <a:gd name="connsiteY1" fmla="*/ 2123935 h 2257429"/>
              <a:gd name="connsiteX2" fmla="*/ 9521209 w 10184541"/>
              <a:gd name="connsiteY2" fmla="*/ 2096226 h 2257429"/>
              <a:gd name="connsiteX3" fmla="*/ 9530446 w 10184541"/>
              <a:gd name="connsiteY3" fmla="*/ 1800662 h 2257429"/>
              <a:gd name="connsiteX4" fmla="*/ 9411134 w 10184541"/>
              <a:gd name="connsiteY4" fmla="*/ 1753719 h 2257429"/>
              <a:gd name="connsiteX5" fmla="*/ 8810009 w 10184541"/>
              <a:gd name="connsiteY5" fmla="*/ 1726772 h 2257429"/>
              <a:gd name="connsiteX6" fmla="*/ 8302009 w 10184541"/>
              <a:gd name="connsiteY6" fmla="*/ 1643644 h 2257429"/>
              <a:gd name="connsiteX7" fmla="*/ 7830955 w 10184541"/>
              <a:gd name="connsiteY7" fmla="*/ 1495862 h 2257429"/>
              <a:gd name="connsiteX8" fmla="*/ 7498446 w 10184541"/>
              <a:gd name="connsiteY8" fmla="*/ 1320372 h 2257429"/>
              <a:gd name="connsiteX9" fmla="*/ 7165936 w 10184541"/>
              <a:gd name="connsiteY9" fmla="*/ 1154117 h 2257429"/>
              <a:gd name="connsiteX10" fmla="*/ 6898082 w 10184541"/>
              <a:gd name="connsiteY10" fmla="*/ 987862 h 2257429"/>
              <a:gd name="connsiteX11" fmla="*/ 6704118 w 10184541"/>
              <a:gd name="connsiteY11" fmla="*/ 997099 h 2257429"/>
              <a:gd name="connsiteX12" fmla="*/ 6408555 w 10184541"/>
              <a:gd name="connsiteY12" fmla="*/ 1089462 h 2257429"/>
              <a:gd name="connsiteX13" fmla="*/ 6122227 w 10184541"/>
              <a:gd name="connsiteY13" fmla="*/ 1098699 h 2257429"/>
              <a:gd name="connsiteX14" fmla="*/ 5762009 w 10184541"/>
              <a:gd name="connsiteY14" fmla="*/ 1024808 h 2257429"/>
              <a:gd name="connsiteX15" fmla="*/ 5503391 w 10184541"/>
              <a:gd name="connsiteY15" fmla="*/ 987862 h 2257429"/>
              <a:gd name="connsiteX16" fmla="*/ 5143173 w 10184541"/>
              <a:gd name="connsiteY16" fmla="*/ 877026 h 2257429"/>
              <a:gd name="connsiteX17" fmla="*/ 4866082 w 10184541"/>
              <a:gd name="connsiteY17" fmla="*/ 775426 h 2257429"/>
              <a:gd name="connsiteX18" fmla="*/ 4736773 w 10184541"/>
              <a:gd name="connsiteY18" fmla="*/ 701535 h 2257429"/>
              <a:gd name="connsiteX19" fmla="*/ 4533573 w 10184541"/>
              <a:gd name="connsiteY19" fmla="*/ 729244 h 2257429"/>
              <a:gd name="connsiteX20" fmla="*/ 4404264 w 10184541"/>
              <a:gd name="connsiteY20" fmla="*/ 766190 h 2257429"/>
              <a:gd name="connsiteX21" fmla="*/ 4228773 w 10184541"/>
              <a:gd name="connsiteY21" fmla="*/ 766190 h 2257429"/>
              <a:gd name="connsiteX22" fmla="*/ 4062518 w 10184541"/>
              <a:gd name="connsiteY22" fmla="*/ 840081 h 2257429"/>
              <a:gd name="connsiteX23" fmla="*/ 3831609 w 10184541"/>
              <a:gd name="connsiteY23" fmla="*/ 729244 h 2257429"/>
              <a:gd name="connsiteX24" fmla="*/ 3531427 w 10184541"/>
              <a:gd name="connsiteY24" fmla="*/ 655353 h 2257429"/>
              <a:gd name="connsiteX25" fmla="*/ 3245100 w 10184541"/>
              <a:gd name="connsiteY25" fmla="*/ 539900 h 2257429"/>
              <a:gd name="connsiteX26" fmla="*/ 3004954 w 10184541"/>
              <a:gd name="connsiteY26" fmla="*/ 442917 h 2257429"/>
              <a:gd name="connsiteX27" fmla="*/ 2670876 w 10184541"/>
              <a:gd name="connsiteY27" fmla="*/ 446012 h 2257429"/>
              <a:gd name="connsiteX28" fmla="*/ 2261427 w 10184541"/>
              <a:gd name="connsiteY28" fmla="*/ 358457 h 2257429"/>
              <a:gd name="connsiteX29" fmla="*/ 2095744 w 10184541"/>
              <a:gd name="connsiteY29" fmla="*/ 256857 h 2257429"/>
              <a:gd name="connsiteX30" fmla="*/ 1984336 w 10184541"/>
              <a:gd name="connsiteY30" fmla="*/ 175062 h 2257429"/>
              <a:gd name="connsiteX31" fmla="*/ 1836555 w 10184541"/>
              <a:gd name="connsiteY31" fmla="*/ 8808 h 2257429"/>
              <a:gd name="connsiteX32" fmla="*/ 1707246 w 10184541"/>
              <a:gd name="connsiteY32" fmla="*/ 36517 h 2257429"/>
              <a:gd name="connsiteX33" fmla="*/ 1527137 w 10184541"/>
              <a:gd name="connsiteY33" fmla="*/ 151971 h 2257429"/>
              <a:gd name="connsiteX34" fmla="*/ 1434772 w 10184541"/>
              <a:gd name="connsiteY34" fmla="*/ 142735 h 2257429"/>
              <a:gd name="connsiteX35" fmla="*/ 1245427 w 10184541"/>
              <a:gd name="connsiteY35" fmla="*/ 165826 h 2257429"/>
              <a:gd name="connsiteX36" fmla="*/ 1106882 w 10184541"/>
              <a:gd name="connsiteY36" fmla="*/ 151971 h 2257429"/>
              <a:gd name="connsiteX37" fmla="*/ 959100 w 10184541"/>
              <a:gd name="connsiteY37" fmla="*/ 165826 h 2257429"/>
              <a:gd name="connsiteX38" fmla="*/ 778992 w 10184541"/>
              <a:gd name="connsiteY38" fmla="*/ 170444 h 2257429"/>
              <a:gd name="connsiteX39" fmla="*/ 654300 w 10184541"/>
              <a:gd name="connsiteY39" fmla="*/ 359790 h 2257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184541" h="2257429">
                <a:moveTo>
                  <a:pt x="654300" y="359790"/>
                </a:moveTo>
                <a:cubicBezTo>
                  <a:pt x="635057" y="685372"/>
                  <a:pt x="-814282" y="1834529"/>
                  <a:pt x="663536" y="2123935"/>
                </a:cubicBezTo>
                <a:cubicBezTo>
                  <a:pt x="2141354" y="2413341"/>
                  <a:pt x="8043391" y="2150105"/>
                  <a:pt x="9521209" y="2096226"/>
                </a:cubicBezTo>
                <a:cubicBezTo>
                  <a:pt x="10999027" y="2042347"/>
                  <a:pt x="9548792" y="1857747"/>
                  <a:pt x="9530446" y="1800662"/>
                </a:cubicBezTo>
                <a:cubicBezTo>
                  <a:pt x="9512100" y="1743578"/>
                  <a:pt x="9531207" y="1766034"/>
                  <a:pt x="9411134" y="1753719"/>
                </a:cubicBezTo>
                <a:cubicBezTo>
                  <a:pt x="9291061" y="1741404"/>
                  <a:pt x="8994863" y="1745118"/>
                  <a:pt x="8810009" y="1726772"/>
                </a:cubicBezTo>
                <a:cubicBezTo>
                  <a:pt x="8625155" y="1708426"/>
                  <a:pt x="8465185" y="1682129"/>
                  <a:pt x="8302009" y="1643644"/>
                </a:cubicBezTo>
                <a:cubicBezTo>
                  <a:pt x="8138833" y="1605159"/>
                  <a:pt x="7964882" y="1549741"/>
                  <a:pt x="7830955" y="1495862"/>
                </a:cubicBezTo>
                <a:cubicBezTo>
                  <a:pt x="7697028" y="1441983"/>
                  <a:pt x="7609282" y="1377329"/>
                  <a:pt x="7498446" y="1320372"/>
                </a:cubicBezTo>
                <a:cubicBezTo>
                  <a:pt x="7387610" y="1263415"/>
                  <a:pt x="7265997" y="1209535"/>
                  <a:pt x="7165936" y="1154117"/>
                </a:cubicBezTo>
                <a:cubicBezTo>
                  <a:pt x="7065875" y="1098699"/>
                  <a:pt x="6975052" y="1014032"/>
                  <a:pt x="6898082" y="987862"/>
                </a:cubicBezTo>
                <a:cubicBezTo>
                  <a:pt x="6821112" y="961692"/>
                  <a:pt x="6785706" y="980166"/>
                  <a:pt x="6704118" y="997099"/>
                </a:cubicBezTo>
                <a:cubicBezTo>
                  <a:pt x="6622530" y="1014032"/>
                  <a:pt x="6505537" y="1072529"/>
                  <a:pt x="6408555" y="1089462"/>
                </a:cubicBezTo>
                <a:cubicBezTo>
                  <a:pt x="6311573" y="1106395"/>
                  <a:pt x="6229985" y="1109475"/>
                  <a:pt x="6122227" y="1098699"/>
                </a:cubicBezTo>
                <a:cubicBezTo>
                  <a:pt x="6014469" y="1087923"/>
                  <a:pt x="5865148" y="1043281"/>
                  <a:pt x="5762009" y="1024808"/>
                </a:cubicBezTo>
                <a:cubicBezTo>
                  <a:pt x="5658870" y="1006335"/>
                  <a:pt x="5606530" y="1012492"/>
                  <a:pt x="5503391" y="987862"/>
                </a:cubicBezTo>
                <a:cubicBezTo>
                  <a:pt x="5400252" y="963232"/>
                  <a:pt x="5249391" y="912432"/>
                  <a:pt x="5143173" y="877026"/>
                </a:cubicBezTo>
                <a:cubicBezTo>
                  <a:pt x="5036955" y="841620"/>
                  <a:pt x="4933815" y="804675"/>
                  <a:pt x="4866082" y="775426"/>
                </a:cubicBezTo>
                <a:cubicBezTo>
                  <a:pt x="4798349" y="746178"/>
                  <a:pt x="4792191" y="709232"/>
                  <a:pt x="4736773" y="701535"/>
                </a:cubicBezTo>
                <a:cubicBezTo>
                  <a:pt x="4681355" y="693838"/>
                  <a:pt x="4588991" y="718468"/>
                  <a:pt x="4533573" y="729244"/>
                </a:cubicBezTo>
                <a:cubicBezTo>
                  <a:pt x="4478155" y="740020"/>
                  <a:pt x="4455064" y="760032"/>
                  <a:pt x="4404264" y="766190"/>
                </a:cubicBezTo>
                <a:cubicBezTo>
                  <a:pt x="4353464" y="772348"/>
                  <a:pt x="4285731" y="753875"/>
                  <a:pt x="4228773" y="766190"/>
                </a:cubicBezTo>
                <a:cubicBezTo>
                  <a:pt x="4171815" y="778505"/>
                  <a:pt x="4128712" y="846239"/>
                  <a:pt x="4062518" y="840081"/>
                </a:cubicBezTo>
                <a:cubicBezTo>
                  <a:pt x="3996324" y="833923"/>
                  <a:pt x="3920124" y="760032"/>
                  <a:pt x="3831609" y="729244"/>
                </a:cubicBezTo>
                <a:cubicBezTo>
                  <a:pt x="3743094" y="698456"/>
                  <a:pt x="3629178" y="686910"/>
                  <a:pt x="3531427" y="655353"/>
                </a:cubicBezTo>
                <a:cubicBezTo>
                  <a:pt x="3433676" y="623796"/>
                  <a:pt x="3332846" y="575306"/>
                  <a:pt x="3245100" y="539900"/>
                </a:cubicBezTo>
                <a:cubicBezTo>
                  <a:pt x="3157355" y="504494"/>
                  <a:pt x="3100658" y="458565"/>
                  <a:pt x="3004954" y="442917"/>
                </a:cubicBezTo>
                <a:cubicBezTo>
                  <a:pt x="2909250" y="427269"/>
                  <a:pt x="2794797" y="460089"/>
                  <a:pt x="2670876" y="446012"/>
                </a:cubicBezTo>
                <a:cubicBezTo>
                  <a:pt x="2546955" y="431935"/>
                  <a:pt x="2357282" y="389983"/>
                  <a:pt x="2261427" y="358457"/>
                </a:cubicBezTo>
                <a:cubicBezTo>
                  <a:pt x="2165572" y="326931"/>
                  <a:pt x="2141926" y="287423"/>
                  <a:pt x="2095744" y="256857"/>
                </a:cubicBezTo>
                <a:cubicBezTo>
                  <a:pt x="2049562" y="226291"/>
                  <a:pt x="2027534" y="216404"/>
                  <a:pt x="1984336" y="175062"/>
                </a:cubicBezTo>
                <a:cubicBezTo>
                  <a:pt x="1941138" y="133720"/>
                  <a:pt x="1882737" y="31899"/>
                  <a:pt x="1836555" y="8808"/>
                </a:cubicBezTo>
                <a:cubicBezTo>
                  <a:pt x="1790373" y="-14283"/>
                  <a:pt x="1758816" y="12657"/>
                  <a:pt x="1707246" y="36517"/>
                </a:cubicBezTo>
                <a:cubicBezTo>
                  <a:pt x="1655676" y="60377"/>
                  <a:pt x="1572549" y="134268"/>
                  <a:pt x="1527137" y="151971"/>
                </a:cubicBezTo>
                <a:cubicBezTo>
                  <a:pt x="1481725" y="169674"/>
                  <a:pt x="1481724" y="140426"/>
                  <a:pt x="1434772" y="142735"/>
                </a:cubicBezTo>
                <a:cubicBezTo>
                  <a:pt x="1387820" y="145044"/>
                  <a:pt x="1300075" y="164287"/>
                  <a:pt x="1245427" y="165826"/>
                </a:cubicBezTo>
                <a:cubicBezTo>
                  <a:pt x="1190779" y="167365"/>
                  <a:pt x="1154603" y="151971"/>
                  <a:pt x="1106882" y="151971"/>
                </a:cubicBezTo>
                <a:cubicBezTo>
                  <a:pt x="1059161" y="151971"/>
                  <a:pt x="1025294" y="148893"/>
                  <a:pt x="959100" y="165826"/>
                </a:cubicBezTo>
                <a:cubicBezTo>
                  <a:pt x="892906" y="182759"/>
                  <a:pt x="829792" y="138117"/>
                  <a:pt x="778992" y="170444"/>
                </a:cubicBezTo>
                <a:cubicBezTo>
                  <a:pt x="728192" y="202771"/>
                  <a:pt x="673543" y="34208"/>
                  <a:pt x="654300" y="359790"/>
                </a:cubicBezTo>
                <a:close/>
              </a:path>
            </a:pathLst>
          </a:cu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707756" y="1295403"/>
            <a:ext cx="1045844" cy="3804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-525511" y="1600202"/>
            <a:ext cx="821771" cy="3657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rot="16200000">
            <a:off x="4461645" y="-34152"/>
            <a:ext cx="304799" cy="10279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16200000">
            <a:off x="4470285" y="-3683114"/>
            <a:ext cx="304800" cy="10261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 flipV="1">
            <a:off x="3601818" y="4011029"/>
            <a:ext cx="3149820" cy="580024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9" name="Line 74"/>
          <p:cNvSpPr>
            <a:spLocks noChangeShapeType="1"/>
          </p:cNvSpPr>
          <p:nvPr/>
        </p:nvSpPr>
        <p:spPr bwMode="auto">
          <a:xfrm flipV="1">
            <a:off x="3211384" y="3447313"/>
            <a:ext cx="533400" cy="807067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26" name="Text Box 180"/>
          <p:cNvSpPr txBox="1">
            <a:spLocks noChangeArrowheads="1"/>
          </p:cNvSpPr>
          <p:nvPr/>
        </p:nvSpPr>
        <p:spPr bwMode="auto">
          <a:xfrm>
            <a:off x="2677984" y="4308389"/>
            <a:ext cx="1066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Design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Beach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05" y="2343890"/>
            <a:ext cx="741295" cy="780310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66700" y="147144"/>
            <a:ext cx="8610600" cy="995855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Storm Damage Reduction Project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27342" y="5287317"/>
            <a:ext cx="8610600" cy="995855"/>
          </a:xfrm>
          <a:prstGeom prst="rect">
            <a:avLst/>
          </a:prstGeom>
          <a:effectLst>
            <a:outerShdw blurRad="63500" dist="12700" algn="tl" rotWithShape="0">
              <a:prstClr val="black">
                <a:alpha val="50000"/>
              </a:prstClr>
            </a:outerShdw>
          </a:effec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3200" b="1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 Beach</a:t>
            </a:r>
            <a:endParaRPr lang="en-US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27420" t="85771" r="70403" b="9354"/>
          <a:stretch/>
        </p:blipFill>
        <p:spPr>
          <a:xfrm>
            <a:off x="8020050" y="6267453"/>
            <a:ext cx="957415" cy="5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456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16200000">
            <a:off x="3276601" y="-1981199"/>
            <a:ext cx="2590800" cy="9144003"/>
          </a:xfrm>
          <a:prstGeom prst="rect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2167496" y="3280623"/>
            <a:ext cx="7296530" cy="1900980"/>
          </a:xfrm>
          <a:custGeom>
            <a:avLst/>
            <a:gdLst>
              <a:gd name="connsiteX0" fmla="*/ 6816248 w 7296530"/>
              <a:gd name="connsiteY0" fmla="*/ 270031 h 1900980"/>
              <a:gd name="connsiteX1" fmla="*/ 6505164 w 7296530"/>
              <a:gd name="connsiteY1" fmla="*/ 260604 h 1900980"/>
              <a:gd name="connsiteX2" fmla="*/ 6278920 w 7296530"/>
              <a:gd name="connsiteY2" fmla="*/ 204043 h 1900980"/>
              <a:gd name="connsiteX3" fmla="*/ 6005543 w 7296530"/>
              <a:gd name="connsiteY3" fmla="*/ 270031 h 1900980"/>
              <a:gd name="connsiteX4" fmla="*/ 5760446 w 7296530"/>
              <a:gd name="connsiteY4" fmla="*/ 232323 h 1900980"/>
              <a:gd name="connsiteX5" fmla="*/ 5487069 w 7296530"/>
              <a:gd name="connsiteY5" fmla="*/ 251177 h 1900980"/>
              <a:gd name="connsiteX6" fmla="*/ 5289106 w 7296530"/>
              <a:gd name="connsiteY6" fmla="*/ 232323 h 1900980"/>
              <a:gd name="connsiteX7" fmla="*/ 5185411 w 7296530"/>
              <a:gd name="connsiteY7" fmla="*/ 260604 h 1900980"/>
              <a:gd name="connsiteX8" fmla="*/ 5025156 w 7296530"/>
              <a:gd name="connsiteY8" fmla="*/ 175763 h 1900980"/>
              <a:gd name="connsiteX9" fmla="*/ 4855473 w 7296530"/>
              <a:gd name="connsiteY9" fmla="*/ 175763 h 1900980"/>
              <a:gd name="connsiteX10" fmla="*/ 4742351 w 7296530"/>
              <a:gd name="connsiteY10" fmla="*/ 128628 h 1900980"/>
              <a:gd name="connsiteX11" fmla="*/ 4610376 w 7296530"/>
              <a:gd name="connsiteY11" fmla="*/ 175763 h 1900980"/>
              <a:gd name="connsiteX12" fmla="*/ 4534962 w 7296530"/>
              <a:gd name="connsiteY12" fmla="*/ 241750 h 1900980"/>
              <a:gd name="connsiteX13" fmla="*/ 4280438 w 7296530"/>
              <a:gd name="connsiteY13" fmla="*/ 222897 h 1900980"/>
              <a:gd name="connsiteX14" fmla="*/ 4157890 w 7296530"/>
              <a:gd name="connsiteY14" fmla="*/ 119202 h 1900980"/>
              <a:gd name="connsiteX15" fmla="*/ 4054195 w 7296530"/>
              <a:gd name="connsiteY15" fmla="*/ 43787 h 1900980"/>
              <a:gd name="connsiteX16" fmla="*/ 3941073 w 7296530"/>
              <a:gd name="connsiteY16" fmla="*/ 81494 h 1900980"/>
              <a:gd name="connsiteX17" fmla="*/ 4044768 w 7296530"/>
              <a:gd name="connsiteY17" fmla="*/ 138055 h 1900980"/>
              <a:gd name="connsiteX18" fmla="*/ 3988207 w 7296530"/>
              <a:gd name="connsiteY18" fmla="*/ 241750 h 1900980"/>
              <a:gd name="connsiteX19" fmla="*/ 3620562 w 7296530"/>
              <a:gd name="connsiteY19" fmla="*/ 260604 h 1900980"/>
              <a:gd name="connsiteX20" fmla="*/ 2574186 w 7296530"/>
              <a:gd name="connsiteY20" fmla="*/ 251177 h 1900980"/>
              <a:gd name="connsiteX21" fmla="*/ 2112273 w 7296530"/>
              <a:gd name="connsiteY21" fmla="*/ 222897 h 1900980"/>
              <a:gd name="connsiteX22" fmla="*/ 2055712 w 7296530"/>
              <a:gd name="connsiteY22" fmla="*/ 138055 h 1900980"/>
              <a:gd name="connsiteX23" fmla="*/ 1914310 w 7296530"/>
              <a:gd name="connsiteY23" fmla="*/ 119202 h 1900980"/>
              <a:gd name="connsiteX24" fmla="*/ 1970871 w 7296530"/>
              <a:gd name="connsiteY24" fmla="*/ 175763 h 1900980"/>
              <a:gd name="connsiteX25" fmla="*/ 1933164 w 7296530"/>
              <a:gd name="connsiteY25" fmla="*/ 232323 h 1900980"/>
              <a:gd name="connsiteX26" fmla="*/ 1640933 w 7296530"/>
              <a:gd name="connsiteY26" fmla="*/ 241750 h 1900980"/>
              <a:gd name="connsiteX27" fmla="*/ 1245007 w 7296530"/>
              <a:gd name="connsiteY27" fmla="*/ 241750 h 1900980"/>
              <a:gd name="connsiteX28" fmla="*/ 971630 w 7296530"/>
              <a:gd name="connsiteY28" fmla="*/ 241750 h 1900980"/>
              <a:gd name="connsiteX29" fmla="*/ 735960 w 7296530"/>
              <a:gd name="connsiteY29" fmla="*/ 175763 h 1900980"/>
              <a:gd name="connsiteX30" fmla="*/ 453156 w 7296530"/>
              <a:gd name="connsiteY30" fmla="*/ 109775 h 1900980"/>
              <a:gd name="connsiteX31" fmla="*/ 490863 w 7296530"/>
              <a:gd name="connsiteY31" fmla="*/ 1806600 h 1900980"/>
              <a:gd name="connsiteX32" fmla="*/ 6816248 w 7296530"/>
              <a:gd name="connsiteY32" fmla="*/ 1533222 h 1900980"/>
              <a:gd name="connsiteX33" fmla="*/ 6816248 w 7296530"/>
              <a:gd name="connsiteY33" fmla="*/ 270031 h 1900980"/>
              <a:gd name="connsiteX0" fmla="*/ 6816248 w 7296530"/>
              <a:gd name="connsiteY0" fmla="*/ 270031 h 1900980"/>
              <a:gd name="connsiteX1" fmla="*/ 6505164 w 7296530"/>
              <a:gd name="connsiteY1" fmla="*/ 260604 h 1900980"/>
              <a:gd name="connsiteX2" fmla="*/ 6278920 w 7296530"/>
              <a:gd name="connsiteY2" fmla="*/ 204043 h 1900980"/>
              <a:gd name="connsiteX3" fmla="*/ 6005543 w 7296530"/>
              <a:gd name="connsiteY3" fmla="*/ 270031 h 1900980"/>
              <a:gd name="connsiteX4" fmla="*/ 5760446 w 7296530"/>
              <a:gd name="connsiteY4" fmla="*/ 232323 h 1900980"/>
              <a:gd name="connsiteX5" fmla="*/ 5487069 w 7296530"/>
              <a:gd name="connsiteY5" fmla="*/ 251177 h 1900980"/>
              <a:gd name="connsiteX6" fmla="*/ 5289106 w 7296530"/>
              <a:gd name="connsiteY6" fmla="*/ 232323 h 1900980"/>
              <a:gd name="connsiteX7" fmla="*/ 5185411 w 7296530"/>
              <a:gd name="connsiteY7" fmla="*/ 260604 h 1900980"/>
              <a:gd name="connsiteX8" fmla="*/ 5025156 w 7296530"/>
              <a:gd name="connsiteY8" fmla="*/ 175763 h 1900980"/>
              <a:gd name="connsiteX9" fmla="*/ 4855473 w 7296530"/>
              <a:gd name="connsiteY9" fmla="*/ 175763 h 1900980"/>
              <a:gd name="connsiteX10" fmla="*/ 4742351 w 7296530"/>
              <a:gd name="connsiteY10" fmla="*/ 128628 h 1900980"/>
              <a:gd name="connsiteX11" fmla="*/ 4610376 w 7296530"/>
              <a:gd name="connsiteY11" fmla="*/ 175763 h 1900980"/>
              <a:gd name="connsiteX12" fmla="*/ 4534962 w 7296530"/>
              <a:gd name="connsiteY12" fmla="*/ 241750 h 1900980"/>
              <a:gd name="connsiteX13" fmla="*/ 4280438 w 7296530"/>
              <a:gd name="connsiteY13" fmla="*/ 222897 h 1900980"/>
              <a:gd name="connsiteX14" fmla="*/ 4157890 w 7296530"/>
              <a:gd name="connsiteY14" fmla="*/ 119202 h 1900980"/>
              <a:gd name="connsiteX15" fmla="*/ 4054195 w 7296530"/>
              <a:gd name="connsiteY15" fmla="*/ 43787 h 1900980"/>
              <a:gd name="connsiteX16" fmla="*/ 3941073 w 7296530"/>
              <a:gd name="connsiteY16" fmla="*/ 81494 h 1900980"/>
              <a:gd name="connsiteX17" fmla="*/ 4044768 w 7296530"/>
              <a:gd name="connsiteY17" fmla="*/ 138055 h 1900980"/>
              <a:gd name="connsiteX18" fmla="*/ 3988207 w 7296530"/>
              <a:gd name="connsiteY18" fmla="*/ 241750 h 1900980"/>
              <a:gd name="connsiteX19" fmla="*/ 3620562 w 7296530"/>
              <a:gd name="connsiteY19" fmla="*/ 260604 h 1900980"/>
              <a:gd name="connsiteX20" fmla="*/ 2574186 w 7296530"/>
              <a:gd name="connsiteY20" fmla="*/ 251177 h 1900980"/>
              <a:gd name="connsiteX21" fmla="*/ 2168834 w 7296530"/>
              <a:gd name="connsiteY21" fmla="*/ 222897 h 1900980"/>
              <a:gd name="connsiteX22" fmla="*/ 2055712 w 7296530"/>
              <a:gd name="connsiteY22" fmla="*/ 138055 h 1900980"/>
              <a:gd name="connsiteX23" fmla="*/ 1914310 w 7296530"/>
              <a:gd name="connsiteY23" fmla="*/ 119202 h 1900980"/>
              <a:gd name="connsiteX24" fmla="*/ 1970871 w 7296530"/>
              <a:gd name="connsiteY24" fmla="*/ 175763 h 1900980"/>
              <a:gd name="connsiteX25" fmla="*/ 1933164 w 7296530"/>
              <a:gd name="connsiteY25" fmla="*/ 232323 h 1900980"/>
              <a:gd name="connsiteX26" fmla="*/ 1640933 w 7296530"/>
              <a:gd name="connsiteY26" fmla="*/ 241750 h 1900980"/>
              <a:gd name="connsiteX27" fmla="*/ 1245007 w 7296530"/>
              <a:gd name="connsiteY27" fmla="*/ 241750 h 1900980"/>
              <a:gd name="connsiteX28" fmla="*/ 971630 w 7296530"/>
              <a:gd name="connsiteY28" fmla="*/ 241750 h 1900980"/>
              <a:gd name="connsiteX29" fmla="*/ 735960 w 7296530"/>
              <a:gd name="connsiteY29" fmla="*/ 175763 h 1900980"/>
              <a:gd name="connsiteX30" fmla="*/ 453156 w 7296530"/>
              <a:gd name="connsiteY30" fmla="*/ 109775 h 1900980"/>
              <a:gd name="connsiteX31" fmla="*/ 490863 w 7296530"/>
              <a:gd name="connsiteY31" fmla="*/ 1806600 h 1900980"/>
              <a:gd name="connsiteX32" fmla="*/ 6816248 w 7296530"/>
              <a:gd name="connsiteY32" fmla="*/ 1533222 h 1900980"/>
              <a:gd name="connsiteX33" fmla="*/ 6816248 w 7296530"/>
              <a:gd name="connsiteY33" fmla="*/ 270031 h 1900980"/>
              <a:gd name="connsiteX0" fmla="*/ 6816248 w 7296530"/>
              <a:gd name="connsiteY0" fmla="*/ 270031 h 1900980"/>
              <a:gd name="connsiteX1" fmla="*/ 6505164 w 7296530"/>
              <a:gd name="connsiteY1" fmla="*/ 260604 h 1900980"/>
              <a:gd name="connsiteX2" fmla="*/ 6278920 w 7296530"/>
              <a:gd name="connsiteY2" fmla="*/ 204043 h 1900980"/>
              <a:gd name="connsiteX3" fmla="*/ 6005543 w 7296530"/>
              <a:gd name="connsiteY3" fmla="*/ 270031 h 1900980"/>
              <a:gd name="connsiteX4" fmla="*/ 5760446 w 7296530"/>
              <a:gd name="connsiteY4" fmla="*/ 232323 h 1900980"/>
              <a:gd name="connsiteX5" fmla="*/ 5487069 w 7296530"/>
              <a:gd name="connsiteY5" fmla="*/ 251177 h 1900980"/>
              <a:gd name="connsiteX6" fmla="*/ 5289106 w 7296530"/>
              <a:gd name="connsiteY6" fmla="*/ 232323 h 1900980"/>
              <a:gd name="connsiteX7" fmla="*/ 5185411 w 7296530"/>
              <a:gd name="connsiteY7" fmla="*/ 260604 h 1900980"/>
              <a:gd name="connsiteX8" fmla="*/ 5025156 w 7296530"/>
              <a:gd name="connsiteY8" fmla="*/ 175763 h 1900980"/>
              <a:gd name="connsiteX9" fmla="*/ 4855473 w 7296530"/>
              <a:gd name="connsiteY9" fmla="*/ 175763 h 1900980"/>
              <a:gd name="connsiteX10" fmla="*/ 4742351 w 7296530"/>
              <a:gd name="connsiteY10" fmla="*/ 128628 h 1900980"/>
              <a:gd name="connsiteX11" fmla="*/ 4610376 w 7296530"/>
              <a:gd name="connsiteY11" fmla="*/ 175763 h 1900980"/>
              <a:gd name="connsiteX12" fmla="*/ 4534962 w 7296530"/>
              <a:gd name="connsiteY12" fmla="*/ 241750 h 1900980"/>
              <a:gd name="connsiteX13" fmla="*/ 4280438 w 7296530"/>
              <a:gd name="connsiteY13" fmla="*/ 222897 h 1900980"/>
              <a:gd name="connsiteX14" fmla="*/ 4157890 w 7296530"/>
              <a:gd name="connsiteY14" fmla="*/ 119202 h 1900980"/>
              <a:gd name="connsiteX15" fmla="*/ 4054195 w 7296530"/>
              <a:gd name="connsiteY15" fmla="*/ 43787 h 1900980"/>
              <a:gd name="connsiteX16" fmla="*/ 3941073 w 7296530"/>
              <a:gd name="connsiteY16" fmla="*/ 81494 h 1900980"/>
              <a:gd name="connsiteX17" fmla="*/ 4044768 w 7296530"/>
              <a:gd name="connsiteY17" fmla="*/ 138055 h 1900980"/>
              <a:gd name="connsiteX18" fmla="*/ 3988207 w 7296530"/>
              <a:gd name="connsiteY18" fmla="*/ 241750 h 1900980"/>
              <a:gd name="connsiteX19" fmla="*/ 3620562 w 7296530"/>
              <a:gd name="connsiteY19" fmla="*/ 260604 h 1900980"/>
              <a:gd name="connsiteX20" fmla="*/ 2574186 w 7296530"/>
              <a:gd name="connsiteY20" fmla="*/ 251177 h 1900980"/>
              <a:gd name="connsiteX21" fmla="*/ 2168834 w 7296530"/>
              <a:gd name="connsiteY21" fmla="*/ 222897 h 1900980"/>
              <a:gd name="connsiteX22" fmla="*/ 2074566 w 7296530"/>
              <a:gd name="connsiteY22" fmla="*/ 81494 h 1900980"/>
              <a:gd name="connsiteX23" fmla="*/ 1914310 w 7296530"/>
              <a:gd name="connsiteY23" fmla="*/ 119202 h 1900980"/>
              <a:gd name="connsiteX24" fmla="*/ 1970871 w 7296530"/>
              <a:gd name="connsiteY24" fmla="*/ 175763 h 1900980"/>
              <a:gd name="connsiteX25" fmla="*/ 1933164 w 7296530"/>
              <a:gd name="connsiteY25" fmla="*/ 232323 h 1900980"/>
              <a:gd name="connsiteX26" fmla="*/ 1640933 w 7296530"/>
              <a:gd name="connsiteY26" fmla="*/ 241750 h 1900980"/>
              <a:gd name="connsiteX27" fmla="*/ 1245007 w 7296530"/>
              <a:gd name="connsiteY27" fmla="*/ 241750 h 1900980"/>
              <a:gd name="connsiteX28" fmla="*/ 971630 w 7296530"/>
              <a:gd name="connsiteY28" fmla="*/ 241750 h 1900980"/>
              <a:gd name="connsiteX29" fmla="*/ 735960 w 7296530"/>
              <a:gd name="connsiteY29" fmla="*/ 175763 h 1900980"/>
              <a:gd name="connsiteX30" fmla="*/ 453156 w 7296530"/>
              <a:gd name="connsiteY30" fmla="*/ 109775 h 1900980"/>
              <a:gd name="connsiteX31" fmla="*/ 490863 w 7296530"/>
              <a:gd name="connsiteY31" fmla="*/ 1806600 h 1900980"/>
              <a:gd name="connsiteX32" fmla="*/ 6816248 w 7296530"/>
              <a:gd name="connsiteY32" fmla="*/ 1533222 h 1900980"/>
              <a:gd name="connsiteX33" fmla="*/ 6816248 w 7296530"/>
              <a:gd name="connsiteY33" fmla="*/ 270031 h 1900980"/>
              <a:gd name="connsiteX0" fmla="*/ 6816248 w 7296530"/>
              <a:gd name="connsiteY0" fmla="*/ 270031 h 1900980"/>
              <a:gd name="connsiteX1" fmla="*/ 6505164 w 7296530"/>
              <a:gd name="connsiteY1" fmla="*/ 260604 h 1900980"/>
              <a:gd name="connsiteX2" fmla="*/ 6278920 w 7296530"/>
              <a:gd name="connsiteY2" fmla="*/ 204043 h 1900980"/>
              <a:gd name="connsiteX3" fmla="*/ 6005543 w 7296530"/>
              <a:gd name="connsiteY3" fmla="*/ 270031 h 1900980"/>
              <a:gd name="connsiteX4" fmla="*/ 5760446 w 7296530"/>
              <a:gd name="connsiteY4" fmla="*/ 232323 h 1900980"/>
              <a:gd name="connsiteX5" fmla="*/ 5487069 w 7296530"/>
              <a:gd name="connsiteY5" fmla="*/ 251177 h 1900980"/>
              <a:gd name="connsiteX6" fmla="*/ 5289106 w 7296530"/>
              <a:gd name="connsiteY6" fmla="*/ 232323 h 1900980"/>
              <a:gd name="connsiteX7" fmla="*/ 5185411 w 7296530"/>
              <a:gd name="connsiteY7" fmla="*/ 260604 h 1900980"/>
              <a:gd name="connsiteX8" fmla="*/ 5025156 w 7296530"/>
              <a:gd name="connsiteY8" fmla="*/ 175763 h 1900980"/>
              <a:gd name="connsiteX9" fmla="*/ 4855473 w 7296530"/>
              <a:gd name="connsiteY9" fmla="*/ 175763 h 1900980"/>
              <a:gd name="connsiteX10" fmla="*/ 4742351 w 7296530"/>
              <a:gd name="connsiteY10" fmla="*/ 128628 h 1900980"/>
              <a:gd name="connsiteX11" fmla="*/ 4610376 w 7296530"/>
              <a:gd name="connsiteY11" fmla="*/ 175763 h 1900980"/>
              <a:gd name="connsiteX12" fmla="*/ 4534962 w 7296530"/>
              <a:gd name="connsiteY12" fmla="*/ 241750 h 1900980"/>
              <a:gd name="connsiteX13" fmla="*/ 4280438 w 7296530"/>
              <a:gd name="connsiteY13" fmla="*/ 222897 h 1900980"/>
              <a:gd name="connsiteX14" fmla="*/ 4157890 w 7296530"/>
              <a:gd name="connsiteY14" fmla="*/ 119202 h 1900980"/>
              <a:gd name="connsiteX15" fmla="*/ 4054195 w 7296530"/>
              <a:gd name="connsiteY15" fmla="*/ 43787 h 1900980"/>
              <a:gd name="connsiteX16" fmla="*/ 3941073 w 7296530"/>
              <a:gd name="connsiteY16" fmla="*/ 81494 h 1900980"/>
              <a:gd name="connsiteX17" fmla="*/ 4044768 w 7296530"/>
              <a:gd name="connsiteY17" fmla="*/ 138055 h 1900980"/>
              <a:gd name="connsiteX18" fmla="*/ 3988207 w 7296530"/>
              <a:gd name="connsiteY18" fmla="*/ 241750 h 1900980"/>
              <a:gd name="connsiteX19" fmla="*/ 3620562 w 7296530"/>
              <a:gd name="connsiteY19" fmla="*/ 260604 h 1900980"/>
              <a:gd name="connsiteX20" fmla="*/ 2574186 w 7296530"/>
              <a:gd name="connsiteY20" fmla="*/ 251177 h 1900980"/>
              <a:gd name="connsiteX21" fmla="*/ 2168834 w 7296530"/>
              <a:gd name="connsiteY21" fmla="*/ 222897 h 1900980"/>
              <a:gd name="connsiteX22" fmla="*/ 2036858 w 7296530"/>
              <a:gd name="connsiteY22" fmla="*/ 138055 h 1900980"/>
              <a:gd name="connsiteX23" fmla="*/ 1914310 w 7296530"/>
              <a:gd name="connsiteY23" fmla="*/ 119202 h 1900980"/>
              <a:gd name="connsiteX24" fmla="*/ 1970871 w 7296530"/>
              <a:gd name="connsiteY24" fmla="*/ 175763 h 1900980"/>
              <a:gd name="connsiteX25" fmla="*/ 1933164 w 7296530"/>
              <a:gd name="connsiteY25" fmla="*/ 232323 h 1900980"/>
              <a:gd name="connsiteX26" fmla="*/ 1640933 w 7296530"/>
              <a:gd name="connsiteY26" fmla="*/ 241750 h 1900980"/>
              <a:gd name="connsiteX27" fmla="*/ 1245007 w 7296530"/>
              <a:gd name="connsiteY27" fmla="*/ 241750 h 1900980"/>
              <a:gd name="connsiteX28" fmla="*/ 971630 w 7296530"/>
              <a:gd name="connsiteY28" fmla="*/ 241750 h 1900980"/>
              <a:gd name="connsiteX29" fmla="*/ 735960 w 7296530"/>
              <a:gd name="connsiteY29" fmla="*/ 175763 h 1900980"/>
              <a:gd name="connsiteX30" fmla="*/ 453156 w 7296530"/>
              <a:gd name="connsiteY30" fmla="*/ 109775 h 1900980"/>
              <a:gd name="connsiteX31" fmla="*/ 490863 w 7296530"/>
              <a:gd name="connsiteY31" fmla="*/ 1806600 h 1900980"/>
              <a:gd name="connsiteX32" fmla="*/ 6816248 w 7296530"/>
              <a:gd name="connsiteY32" fmla="*/ 1533222 h 1900980"/>
              <a:gd name="connsiteX33" fmla="*/ 6816248 w 7296530"/>
              <a:gd name="connsiteY33" fmla="*/ 270031 h 1900980"/>
              <a:gd name="connsiteX0" fmla="*/ 6816248 w 7296530"/>
              <a:gd name="connsiteY0" fmla="*/ 270031 h 1900980"/>
              <a:gd name="connsiteX1" fmla="*/ 6505164 w 7296530"/>
              <a:gd name="connsiteY1" fmla="*/ 260604 h 1900980"/>
              <a:gd name="connsiteX2" fmla="*/ 6278920 w 7296530"/>
              <a:gd name="connsiteY2" fmla="*/ 204043 h 1900980"/>
              <a:gd name="connsiteX3" fmla="*/ 6005543 w 7296530"/>
              <a:gd name="connsiteY3" fmla="*/ 270031 h 1900980"/>
              <a:gd name="connsiteX4" fmla="*/ 5760446 w 7296530"/>
              <a:gd name="connsiteY4" fmla="*/ 232323 h 1900980"/>
              <a:gd name="connsiteX5" fmla="*/ 5487069 w 7296530"/>
              <a:gd name="connsiteY5" fmla="*/ 251177 h 1900980"/>
              <a:gd name="connsiteX6" fmla="*/ 5289106 w 7296530"/>
              <a:gd name="connsiteY6" fmla="*/ 232323 h 1900980"/>
              <a:gd name="connsiteX7" fmla="*/ 5185411 w 7296530"/>
              <a:gd name="connsiteY7" fmla="*/ 260604 h 1900980"/>
              <a:gd name="connsiteX8" fmla="*/ 5025156 w 7296530"/>
              <a:gd name="connsiteY8" fmla="*/ 175763 h 1900980"/>
              <a:gd name="connsiteX9" fmla="*/ 4855473 w 7296530"/>
              <a:gd name="connsiteY9" fmla="*/ 175763 h 1900980"/>
              <a:gd name="connsiteX10" fmla="*/ 4742351 w 7296530"/>
              <a:gd name="connsiteY10" fmla="*/ 128628 h 1900980"/>
              <a:gd name="connsiteX11" fmla="*/ 4610376 w 7296530"/>
              <a:gd name="connsiteY11" fmla="*/ 175763 h 1900980"/>
              <a:gd name="connsiteX12" fmla="*/ 4534962 w 7296530"/>
              <a:gd name="connsiteY12" fmla="*/ 241750 h 1900980"/>
              <a:gd name="connsiteX13" fmla="*/ 4280438 w 7296530"/>
              <a:gd name="connsiteY13" fmla="*/ 222897 h 1900980"/>
              <a:gd name="connsiteX14" fmla="*/ 4157890 w 7296530"/>
              <a:gd name="connsiteY14" fmla="*/ 119202 h 1900980"/>
              <a:gd name="connsiteX15" fmla="*/ 4054195 w 7296530"/>
              <a:gd name="connsiteY15" fmla="*/ 43787 h 1900980"/>
              <a:gd name="connsiteX16" fmla="*/ 3941073 w 7296530"/>
              <a:gd name="connsiteY16" fmla="*/ 81494 h 1900980"/>
              <a:gd name="connsiteX17" fmla="*/ 4044768 w 7296530"/>
              <a:gd name="connsiteY17" fmla="*/ 138055 h 1900980"/>
              <a:gd name="connsiteX18" fmla="*/ 3988207 w 7296530"/>
              <a:gd name="connsiteY18" fmla="*/ 241750 h 1900980"/>
              <a:gd name="connsiteX19" fmla="*/ 3620562 w 7296530"/>
              <a:gd name="connsiteY19" fmla="*/ 260604 h 1900980"/>
              <a:gd name="connsiteX20" fmla="*/ 2574186 w 7296530"/>
              <a:gd name="connsiteY20" fmla="*/ 251177 h 1900980"/>
              <a:gd name="connsiteX21" fmla="*/ 2168834 w 7296530"/>
              <a:gd name="connsiteY21" fmla="*/ 222897 h 1900980"/>
              <a:gd name="connsiteX22" fmla="*/ 2036858 w 7296530"/>
              <a:gd name="connsiteY22" fmla="*/ 138055 h 1900980"/>
              <a:gd name="connsiteX23" fmla="*/ 1914310 w 7296530"/>
              <a:gd name="connsiteY23" fmla="*/ 156909 h 1900980"/>
              <a:gd name="connsiteX24" fmla="*/ 1970871 w 7296530"/>
              <a:gd name="connsiteY24" fmla="*/ 175763 h 1900980"/>
              <a:gd name="connsiteX25" fmla="*/ 1933164 w 7296530"/>
              <a:gd name="connsiteY25" fmla="*/ 232323 h 1900980"/>
              <a:gd name="connsiteX26" fmla="*/ 1640933 w 7296530"/>
              <a:gd name="connsiteY26" fmla="*/ 241750 h 1900980"/>
              <a:gd name="connsiteX27" fmla="*/ 1245007 w 7296530"/>
              <a:gd name="connsiteY27" fmla="*/ 241750 h 1900980"/>
              <a:gd name="connsiteX28" fmla="*/ 971630 w 7296530"/>
              <a:gd name="connsiteY28" fmla="*/ 241750 h 1900980"/>
              <a:gd name="connsiteX29" fmla="*/ 735960 w 7296530"/>
              <a:gd name="connsiteY29" fmla="*/ 175763 h 1900980"/>
              <a:gd name="connsiteX30" fmla="*/ 453156 w 7296530"/>
              <a:gd name="connsiteY30" fmla="*/ 109775 h 1900980"/>
              <a:gd name="connsiteX31" fmla="*/ 490863 w 7296530"/>
              <a:gd name="connsiteY31" fmla="*/ 1806600 h 1900980"/>
              <a:gd name="connsiteX32" fmla="*/ 6816248 w 7296530"/>
              <a:gd name="connsiteY32" fmla="*/ 1533222 h 1900980"/>
              <a:gd name="connsiteX33" fmla="*/ 6816248 w 7296530"/>
              <a:gd name="connsiteY33" fmla="*/ 270031 h 190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296530" h="1900980">
                <a:moveTo>
                  <a:pt x="6816248" y="270031"/>
                </a:moveTo>
                <a:cubicBezTo>
                  <a:pt x="6764401" y="57928"/>
                  <a:pt x="6594719" y="271602"/>
                  <a:pt x="6505164" y="260604"/>
                </a:cubicBezTo>
                <a:cubicBezTo>
                  <a:pt x="6415609" y="249606"/>
                  <a:pt x="6362190" y="202472"/>
                  <a:pt x="6278920" y="204043"/>
                </a:cubicBezTo>
                <a:cubicBezTo>
                  <a:pt x="6195650" y="205614"/>
                  <a:pt x="6091955" y="265318"/>
                  <a:pt x="6005543" y="270031"/>
                </a:cubicBezTo>
                <a:cubicBezTo>
                  <a:pt x="5919131" y="274744"/>
                  <a:pt x="5846858" y="235465"/>
                  <a:pt x="5760446" y="232323"/>
                </a:cubicBezTo>
                <a:cubicBezTo>
                  <a:pt x="5674034" y="229181"/>
                  <a:pt x="5565626" y="251177"/>
                  <a:pt x="5487069" y="251177"/>
                </a:cubicBezTo>
                <a:cubicBezTo>
                  <a:pt x="5408512" y="251177"/>
                  <a:pt x="5339382" y="230752"/>
                  <a:pt x="5289106" y="232323"/>
                </a:cubicBezTo>
                <a:cubicBezTo>
                  <a:pt x="5238830" y="233894"/>
                  <a:pt x="5229403" y="270031"/>
                  <a:pt x="5185411" y="260604"/>
                </a:cubicBezTo>
                <a:cubicBezTo>
                  <a:pt x="5141419" y="251177"/>
                  <a:pt x="5080146" y="189903"/>
                  <a:pt x="5025156" y="175763"/>
                </a:cubicBezTo>
                <a:cubicBezTo>
                  <a:pt x="4970166" y="161623"/>
                  <a:pt x="4902607" y="183619"/>
                  <a:pt x="4855473" y="175763"/>
                </a:cubicBezTo>
                <a:cubicBezTo>
                  <a:pt x="4808339" y="167907"/>
                  <a:pt x="4783200" y="128628"/>
                  <a:pt x="4742351" y="128628"/>
                </a:cubicBezTo>
                <a:cubicBezTo>
                  <a:pt x="4701502" y="128628"/>
                  <a:pt x="4644941" y="156909"/>
                  <a:pt x="4610376" y="175763"/>
                </a:cubicBezTo>
                <a:cubicBezTo>
                  <a:pt x="4575811" y="194617"/>
                  <a:pt x="4589952" y="233894"/>
                  <a:pt x="4534962" y="241750"/>
                </a:cubicBezTo>
                <a:cubicBezTo>
                  <a:pt x="4479972" y="249606"/>
                  <a:pt x="4343283" y="243322"/>
                  <a:pt x="4280438" y="222897"/>
                </a:cubicBezTo>
                <a:cubicBezTo>
                  <a:pt x="4217593" y="202472"/>
                  <a:pt x="4195597" y="149054"/>
                  <a:pt x="4157890" y="119202"/>
                </a:cubicBezTo>
                <a:cubicBezTo>
                  <a:pt x="4120183" y="89350"/>
                  <a:pt x="4090331" y="50072"/>
                  <a:pt x="4054195" y="43787"/>
                </a:cubicBezTo>
                <a:cubicBezTo>
                  <a:pt x="4018059" y="37502"/>
                  <a:pt x="3942644" y="65783"/>
                  <a:pt x="3941073" y="81494"/>
                </a:cubicBezTo>
                <a:cubicBezTo>
                  <a:pt x="3939502" y="97205"/>
                  <a:pt x="4036912" y="111346"/>
                  <a:pt x="4044768" y="138055"/>
                </a:cubicBezTo>
                <a:cubicBezTo>
                  <a:pt x="4052624" y="164764"/>
                  <a:pt x="4058908" y="221325"/>
                  <a:pt x="3988207" y="241750"/>
                </a:cubicBezTo>
                <a:cubicBezTo>
                  <a:pt x="3917506" y="262175"/>
                  <a:pt x="3620562" y="260604"/>
                  <a:pt x="3620562" y="260604"/>
                </a:cubicBezTo>
                <a:lnTo>
                  <a:pt x="2574186" y="251177"/>
                </a:lnTo>
                <a:cubicBezTo>
                  <a:pt x="2332231" y="244893"/>
                  <a:pt x="2258389" y="241751"/>
                  <a:pt x="2168834" y="222897"/>
                </a:cubicBezTo>
                <a:cubicBezTo>
                  <a:pt x="2079279" y="204043"/>
                  <a:pt x="2079279" y="149053"/>
                  <a:pt x="2036858" y="138055"/>
                </a:cubicBezTo>
                <a:cubicBezTo>
                  <a:pt x="1994437" y="127057"/>
                  <a:pt x="1925308" y="150624"/>
                  <a:pt x="1914310" y="156909"/>
                </a:cubicBezTo>
                <a:cubicBezTo>
                  <a:pt x="1903312" y="163194"/>
                  <a:pt x="1967729" y="163194"/>
                  <a:pt x="1970871" y="175763"/>
                </a:cubicBezTo>
                <a:cubicBezTo>
                  <a:pt x="1974013" y="188332"/>
                  <a:pt x="1988154" y="221325"/>
                  <a:pt x="1933164" y="232323"/>
                </a:cubicBezTo>
                <a:cubicBezTo>
                  <a:pt x="1878174" y="243321"/>
                  <a:pt x="1755626" y="240179"/>
                  <a:pt x="1640933" y="241750"/>
                </a:cubicBezTo>
                <a:cubicBezTo>
                  <a:pt x="1526240" y="243321"/>
                  <a:pt x="1245007" y="241750"/>
                  <a:pt x="1245007" y="241750"/>
                </a:cubicBezTo>
                <a:cubicBezTo>
                  <a:pt x="1133457" y="241750"/>
                  <a:pt x="1056471" y="252748"/>
                  <a:pt x="971630" y="241750"/>
                </a:cubicBezTo>
                <a:cubicBezTo>
                  <a:pt x="886789" y="230752"/>
                  <a:pt x="822372" y="197759"/>
                  <a:pt x="735960" y="175763"/>
                </a:cubicBezTo>
                <a:cubicBezTo>
                  <a:pt x="649548" y="153767"/>
                  <a:pt x="494005" y="-162031"/>
                  <a:pt x="453156" y="109775"/>
                </a:cubicBezTo>
                <a:cubicBezTo>
                  <a:pt x="412307" y="381581"/>
                  <a:pt x="-569652" y="1569359"/>
                  <a:pt x="490863" y="1806600"/>
                </a:cubicBezTo>
                <a:cubicBezTo>
                  <a:pt x="1551378" y="2043841"/>
                  <a:pt x="5762017" y="1789317"/>
                  <a:pt x="6816248" y="1533222"/>
                </a:cubicBezTo>
                <a:cubicBezTo>
                  <a:pt x="7870479" y="1277127"/>
                  <a:pt x="6868095" y="482134"/>
                  <a:pt x="6816248" y="270031"/>
                </a:cubicBezTo>
                <a:close/>
              </a:path>
            </a:pathLst>
          </a:custGeom>
          <a:solidFill>
            <a:srgbClr val="00B0F0"/>
          </a:solidFill>
          <a:ln w="0">
            <a:solidFill>
              <a:srgbClr val="0088B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2592370" y="3237325"/>
            <a:ext cx="3351229" cy="1065229"/>
          </a:xfrm>
          <a:custGeom>
            <a:avLst/>
            <a:gdLst>
              <a:gd name="connsiteX0" fmla="*/ 28281 w 3167406"/>
              <a:gd name="connsiteY0" fmla="*/ 9427 h 1065229"/>
              <a:gd name="connsiteX1" fmla="*/ 2017336 w 3167406"/>
              <a:gd name="connsiteY1" fmla="*/ 0 h 1065229"/>
              <a:gd name="connsiteX2" fmla="*/ 3148553 w 3167406"/>
              <a:gd name="connsiteY2" fmla="*/ 772998 h 1065229"/>
              <a:gd name="connsiteX3" fmla="*/ 3167406 w 3167406"/>
              <a:gd name="connsiteY3" fmla="*/ 1065229 h 1065229"/>
              <a:gd name="connsiteX4" fmla="*/ 0 w 3167406"/>
              <a:gd name="connsiteY4" fmla="*/ 1065229 h 1065229"/>
              <a:gd name="connsiteX5" fmla="*/ 28281 w 3167406"/>
              <a:gd name="connsiteY5" fmla="*/ 9427 h 1065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7406" h="1065229">
                <a:moveTo>
                  <a:pt x="28281" y="9427"/>
                </a:moveTo>
                <a:lnTo>
                  <a:pt x="2017336" y="0"/>
                </a:lnTo>
                <a:lnTo>
                  <a:pt x="3148553" y="772998"/>
                </a:lnTo>
                <a:lnTo>
                  <a:pt x="3167406" y="1065229"/>
                </a:lnTo>
                <a:lnTo>
                  <a:pt x="0" y="1065229"/>
                </a:lnTo>
                <a:lnTo>
                  <a:pt x="28281" y="9427"/>
                </a:lnTo>
                <a:close/>
              </a:path>
            </a:pathLst>
          </a:custGeom>
          <a:gradFill flip="none" rotWithShape="1">
            <a:gsLst>
              <a:gs pos="25000">
                <a:srgbClr val="FFEFD1"/>
              </a:gs>
              <a:gs pos="50000">
                <a:srgbClr val="FFEFD1"/>
              </a:gs>
              <a:gs pos="75000">
                <a:srgbClr val="F0EBD5"/>
              </a:gs>
            </a:gsLst>
            <a:lin ang="2700000" scaled="1"/>
            <a:tileRect/>
          </a:gra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1981200" y="3237325"/>
            <a:ext cx="3351229" cy="1065229"/>
          </a:xfrm>
          <a:custGeom>
            <a:avLst/>
            <a:gdLst>
              <a:gd name="connsiteX0" fmla="*/ 28281 w 3167406"/>
              <a:gd name="connsiteY0" fmla="*/ 9427 h 1065229"/>
              <a:gd name="connsiteX1" fmla="*/ 2017336 w 3167406"/>
              <a:gd name="connsiteY1" fmla="*/ 0 h 1065229"/>
              <a:gd name="connsiteX2" fmla="*/ 3148553 w 3167406"/>
              <a:gd name="connsiteY2" fmla="*/ 772998 h 1065229"/>
              <a:gd name="connsiteX3" fmla="*/ 3167406 w 3167406"/>
              <a:gd name="connsiteY3" fmla="*/ 1065229 h 1065229"/>
              <a:gd name="connsiteX4" fmla="*/ 0 w 3167406"/>
              <a:gd name="connsiteY4" fmla="*/ 1065229 h 1065229"/>
              <a:gd name="connsiteX5" fmla="*/ 28281 w 3167406"/>
              <a:gd name="connsiteY5" fmla="*/ 9427 h 1065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7406" h="1065229">
                <a:moveTo>
                  <a:pt x="28281" y="9427"/>
                </a:moveTo>
                <a:lnTo>
                  <a:pt x="2017336" y="0"/>
                </a:lnTo>
                <a:lnTo>
                  <a:pt x="3148553" y="772998"/>
                </a:lnTo>
                <a:lnTo>
                  <a:pt x="3167406" y="1065229"/>
                </a:lnTo>
                <a:lnTo>
                  <a:pt x="0" y="1065229"/>
                </a:lnTo>
                <a:lnTo>
                  <a:pt x="28281" y="9427"/>
                </a:lnTo>
                <a:close/>
              </a:path>
            </a:pathLst>
          </a:custGeom>
          <a:gradFill flip="none" rotWithShape="1">
            <a:gsLst>
              <a:gs pos="25000">
                <a:srgbClr val="FFEFD1"/>
              </a:gs>
              <a:gs pos="50000">
                <a:srgbClr val="FFEFD1"/>
              </a:gs>
              <a:gs pos="75000">
                <a:srgbClr val="F0EBD5"/>
              </a:gs>
            </a:gsLst>
            <a:lin ang="2700000" scaled="1"/>
            <a:tileRect/>
          </a:gra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45" r="1277"/>
          <a:stretch/>
        </p:blipFill>
        <p:spPr>
          <a:xfrm rot="323388" flipH="1">
            <a:off x="2403292" y="2652995"/>
            <a:ext cx="354798" cy="703007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1583202" y="2708745"/>
            <a:ext cx="3445998" cy="1596949"/>
          </a:xfrm>
          <a:custGeom>
            <a:avLst/>
            <a:gdLst>
              <a:gd name="connsiteX0" fmla="*/ 28281 w 3167406"/>
              <a:gd name="connsiteY0" fmla="*/ 9427 h 1065229"/>
              <a:gd name="connsiteX1" fmla="*/ 2017336 w 3167406"/>
              <a:gd name="connsiteY1" fmla="*/ 0 h 1065229"/>
              <a:gd name="connsiteX2" fmla="*/ 3148553 w 3167406"/>
              <a:gd name="connsiteY2" fmla="*/ 772998 h 1065229"/>
              <a:gd name="connsiteX3" fmla="*/ 3167406 w 3167406"/>
              <a:gd name="connsiteY3" fmla="*/ 1065229 h 1065229"/>
              <a:gd name="connsiteX4" fmla="*/ 0 w 3167406"/>
              <a:gd name="connsiteY4" fmla="*/ 1065229 h 1065229"/>
              <a:gd name="connsiteX5" fmla="*/ 28281 w 3167406"/>
              <a:gd name="connsiteY5" fmla="*/ 9427 h 1065229"/>
              <a:gd name="connsiteX0" fmla="*/ 28281 w 3167406"/>
              <a:gd name="connsiteY0" fmla="*/ 9427 h 1065229"/>
              <a:gd name="connsiteX1" fmla="*/ 915136 w 3167406"/>
              <a:gd name="connsiteY1" fmla="*/ 15352 h 1065229"/>
              <a:gd name="connsiteX2" fmla="*/ 2017336 w 3167406"/>
              <a:gd name="connsiteY2" fmla="*/ 0 h 1065229"/>
              <a:gd name="connsiteX3" fmla="*/ 3148553 w 3167406"/>
              <a:gd name="connsiteY3" fmla="*/ 772998 h 1065229"/>
              <a:gd name="connsiteX4" fmla="*/ 3167406 w 3167406"/>
              <a:gd name="connsiteY4" fmla="*/ 1065229 h 1065229"/>
              <a:gd name="connsiteX5" fmla="*/ 0 w 3167406"/>
              <a:gd name="connsiteY5" fmla="*/ 1065229 h 1065229"/>
              <a:gd name="connsiteX6" fmla="*/ 28281 w 3167406"/>
              <a:gd name="connsiteY6" fmla="*/ 9427 h 1065229"/>
              <a:gd name="connsiteX0" fmla="*/ 28281 w 3167406"/>
              <a:gd name="connsiteY0" fmla="*/ 9427 h 1065229"/>
              <a:gd name="connsiteX1" fmla="*/ 548488 w 3167406"/>
              <a:gd name="connsiteY1" fmla="*/ 15352 h 1065229"/>
              <a:gd name="connsiteX2" fmla="*/ 915136 w 3167406"/>
              <a:gd name="connsiteY2" fmla="*/ 15352 h 1065229"/>
              <a:gd name="connsiteX3" fmla="*/ 2017336 w 3167406"/>
              <a:gd name="connsiteY3" fmla="*/ 0 h 1065229"/>
              <a:gd name="connsiteX4" fmla="*/ 3148553 w 3167406"/>
              <a:gd name="connsiteY4" fmla="*/ 772998 h 1065229"/>
              <a:gd name="connsiteX5" fmla="*/ 3167406 w 3167406"/>
              <a:gd name="connsiteY5" fmla="*/ 1065229 h 1065229"/>
              <a:gd name="connsiteX6" fmla="*/ 0 w 3167406"/>
              <a:gd name="connsiteY6" fmla="*/ 1065229 h 1065229"/>
              <a:gd name="connsiteX7" fmla="*/ 28281 w 3167406"/>
              <a:gd name="connsiteY7" fmla="*/ 9427 h 1065229"/>
              <a:gd name="connsiteX0" fmla="*/ 28281 w 3167406"/>
              <a:gd name="connsiteY0" fmla="*/ 285020 h 1340822"/>
              <a:gd name="connsiteX1" fmla="*/ 456827 w 3167406"/>
              <a:gd name="connsiteY1" fmla="*/ 0 h 1340822"/>
              <a:gd name="connsiteX2" fmla="*/ 915136 w 3167406"/>
              <a:gd name="connsiteY2" fmla="*/ 290945 h 1340822"/>
              <a:gd name="connsiteX3" fmla="*/ 2017336 w 3167406"/>
              <a:gd name="connsiteY3" fmla="*/ 275593 h 1340822"/>
              <a:gd name="connsiteX4" fmla="*/ 3148553 w 3167406"/>
              <a:gd name="connsiteY4" fmla="*/ 1048591 h 1340822"/>
              <a:gd name="connsiteX5" fmla="*/ 3167406 w 3167406"/>
              <a:gd name="connsiteY5" fmla="*/ 1340822 h 1340822"/>
              <a:gd name="connsiteX6" fmla="*/ 0 w 3167406"/>
              <a:gd name="connsiteY6" fmla="*/ 1340822 h 1340822"/>
              <a:gd name="connsiteX7" fmla="*/ 28281 w 3167406"/>
              <a:gd name="connsiteY7" fmla="*/ 285020 h 1340822"/>
              <a:gd name="connsiteX0" fmla="*/ 28281 w 3167406"/>
              <a:gd name="connsiteY0" fmla="*/ 285020 h 1340822"/>
              <a:gd name="connsiteX1" fmla="*/ 456827 w 3167406"/>
              <a:gd name="connsiteY1" fmla="*/ 0 h 1340822"/>
              <a:gd name="connsiteX2" fmla="*/ 705623 w 3167406"/>
              <a:gd name="connsiteY2" fmla="*/ 138545 h 1340822"/>
              <a:gd name="connsiteX3" fmla="*/ 915136 w 3167406"/>
              <a:gd name="connsiteY3" fmla="*/ 290945 h 1340822"/>
              <a:gd name="connsiteX4" fmla="*/ 2017336 w 3167406"/>
              <a:gd name="connsiteY4" fmla="*/ 275593 h 1340822"/>
              <a:gd name="connsiteX5" fmla="*/ 3148553 w 3167406"/>
              <a:gd name="connsiteY5" fmla="*/ 1048591 h 1340822"/>
              <a:gd name="connsiteX6" fmla="*/ 3167406 w 3167406"/>
              <a:gd name="connsiteY6" fmla="*/ 1340822 h 1340822"/>
              <a:gd name="connsiteX7" fmla="*/ 0 w 3167406"/>
              <a:gd name="connsiteY7" fmla="*/ 1340822 h 1340822"/>
              <a:gd name="connsiteX8" fmla="*/ 28281 w 3167406"/>
              <a:gd name="connsiteY8" fmla="*/ 285020 h 1340822"/>
              <a:gd name="connsiteX0" fmla="*/ 28281 w 3167406"/>
              <a:gd name="connsiteY0" fmla="*/ 312730 h 1368532"/>
              <a:gd name="connsiteX1" fmla="*/ 456827 w 3167406"/>
              <a:gd name="connsiteY1" fmla="*/ 27710 h 1368532"/>
              <a:gd name="connsiteX2" fmla="*/ 600866 w 3167406"/>
              <a:gd name="connsiteY2" fmla="*/ 0 h 1368532"/>
              <a:gd name="connsiteX3" fmla="*/ 915136 w 3167406"/>
              <a:gd name="connsiteY3" fmla="*/ 318655 h 1368532"/>
              <a:gd name="connsiteX4" fmla="*/ 2017336 w 3167406"/>
              <a:gd name="connsiteY4" fmla="*/ 303303 h 1368532"/>
              <a:gd name="connsiteX5" fmla="*/ 3148553 w 3167406"/>
              <a:gd name="connsiteY5" fmla="*/ 1076301 h 1368532"/>
              <a:gd name="connsiteX6" fmla="*/ 3167406 w 3167406"/>
              <a:gd name="connsiteY6" fmla="*/ 1368532 h 1368532"/>
              <a:gd name="connsiteX7" fmla="*/ 0 w 3167406"/>
              <a:gd name="connsiteY7" fmla="*/ 1368532 h 1368532"/>
              <a:gd name="connsiteX8" fmla="*/ 28281 w 3167406"/>
              <a:gd name="connsiteY8" fmla="*/ 312730 h 1368532"/>
              <a:gd name="connsiteX0" fmla="*/ 28281 w 3167406"/>
              <a:gd name="connsiteY0" fmla="*/ 312730 h 1368532"/>
              <a:gd name="connsiteX1" fmla="*/ 299691 w 3167406"/>
              <a:gd name="connsiteY1" fmla="*/ 152401 h 1368532"/>
              <a:gd name="connsiteX2" fmla="*/ 456827 w 3167406"/>
              <a:gd name="connsiteY2" fmla="*/ 27710 h 1368532"/>
              <a:gd name="connsiteX3" fmla="*/ 600866 w 3167406"/>
              <a:gd name="connsiteY3" fmla="*/ 0 h 1368532"/>
              <a:gd name="connsiteX4" fmla="*/ 915136 w 3167406"/>
              <a:gd name="connsiteY4" fmla="*/ 318655 h 1368532"/>
              <a:gd name="connsiteX5" fmla="*/ 2017336 w 3167406"/>
              <a:gd name="connsiteY5" fmla="*/ 303303 h 1368532"/>
              <a:gd name="connsiteX6" fmla="*/ 3148553 w 3167406"/>
              <a:gd name="connsiteY6" fmla="*/ 1076301 h 1368532"/>
              <a:gd name="connsiteX7" fmla="*/ 3167406 w 3167406"/>
              <a:gd name="connsiteY7" fmla="*/ 1368532 h 1368532"/>
              <a:gd name="connsiteX8" fmla="*/ 0 w 3167406"/>
              <a:gd name="connsiteY8" fmla="*/ 1368532 h 1368532"/>
              <a:gd name="connsiteX9" fmla="*/ 28281 w 3167406"/>
              <a:gd name="connsiteY9" fmla="*/ 312730 h 1368532"/>
              <a:gd name="connsiteX0" fmla="*/ 28281 w 3167406"/>
              <a:gd name="connsiteY0" fmla="*/ 382002 h 1437804"/>
              <a:gd name="connsiteX1" fmla="*/ 273502 w 3167406"/>
              <a:gd name="connsiteY1" fmla="*/ 0 h 1437804"/>
              <a:gd name="connsiteX2" fmla="*/ 456827 w 3167406"/>
              <a:gd name="connsiteY2" fmla="*/ 96982 h 1437804"/>
              <a:gd name="connsiteX3" fmla="*/ 600866 w 3167406"/>
              <a:gd name="connsiteY3" fmla="*/ 69272 h 1437804"/>
              <a:gd name="connsiteX4" fmla="*/ 915136 w 3167406"/>
              <a:gd name="connsiteY4" fmla="*/ 387927 h 1437804"/>
              <a:gd name="connsiteX5" fmla="*/ 2017336 w 3167406"/>
              <a:gd name="connsiteY5" fmla="*/ 372575 h 1437804"/>
              <a:gd name="connsiteX6" fmla="*/ 3148553 w 3167406"/>
              <a:gd name="connsiteY6" fmla="*/ 1145573 h 1437804"/>
              <a:gd name="connsiteX7" fmla="*/ 3167406 w 3167406"/>
              <a:gd name="connsiteY7" fmla="*/ 1437804 h 1437804"/>
              <a:gd name="connsiteX8" fmla="*/ 0 w 3167406"/>
              <a:gd name="connsiteY8" fmla="*/ 1437804 h 1437804"/>
              <a:gd name="connsiteX9" fmla="*/ 28281 w 3167406"/>
              <a:gd name="connsiteY9" fmla="*/ 382002 h 1437804"/>
              <a:gd name="connsiteX0" fmla="*/ 28281 w 3167406"/>
              <a:gd name="connsiteY0" fmla="*/ 562111 h 1617913"/>
              <a:gd name="connsiteX1" fmla="*/ 273502 w 3167406"/>
              <a:gd name="connsiteY1" fmla="*/ 180109 h 1617913"/>
              <a:gd name="connsiteX2" fmla="*/ 404449 w 3167406"/>
              <a:gd name="connsiteY2" fmla="*/ 0 h 1617913"/>
              <a:gd name="connsiteX3" fmla="*/ 600866 w 3167406"/>
              <a:gd name="connsiteY3" fmla="*/ 249381 h 1617913"/>
              <a:gd name="connsiteX4" fmla="*/ 915136 w 3167406"/>
              <a:gd name="connsiteY4" fmla="*/ 568036 h 1617913"/>
              <a:gd name="connsiteX5" fmla="*/ 2017336 w 3167406"/>
              <a:gd name="connsiteY5" fmla="*/ 552684 h 1617913"/>
              <a:gd name="connsiteX6" fmla="*/ 3148553 w 3167406"/>
              <a:gd name="connsiteY6" fmla="*/ 1325682 h 1617913"/>
              <a:gd name="connsiteX7" fmla="*/ 3167406 w 3167406"/>
              <a:gd name="connsiteY7" fmla="*/ 1617913 h 1617913"/>
              <a:gd name="connsiteX8" fmla="*/ 0 w 3167406"/>
              <a:gd name="connsiteY8" fmla="*/ 1617913 h 1617913"/>
              <a:gd name="connsiteX9" fmla="*/ 28281 w 3167406"/>
              <a:gd name="connsiteY9" fmla="*/ 562111 h 1617913"/>
              <a:gd name="connsiteX0" fmla="*/ 28281 w 3167406"/>
              <a:gd name="connsiteY0" fmla="*/ 562111 h 1617913"/>
              <a:gd name="connsiteX1" fmla="*/ 168745 w 3167406"/>
              <a:gd name="connsiteY1" fmla="*/ 318655 h 1617913"/>
              <a:gd name="connsiteX2" fmla="*/ 273502 w 3167406"/>
              <a:gd name="connsiteY2" fmla="*/ 180109 h 1617913"/>
              <a:gd name="connsiteX3" fmla="*/ 404449 w 3167406"/>
              <a:gd name="connsiteY3" fmla="*/ 0 h 1617913"/>
              <a:gd name="connsiteX4" fmla="*/ 600866 w 3167406"/>
              <a:gd name="connsiteY4" fmla="*/ 249381 h 1617913"/>
              <a:gd name="connsiteX5" fmla="*/ 915136 w 3167406"/>
              <a:gd name="connsiteY5" fmla="*/ 568036 h 1617913"/>
              <a:gd name="connsiteX6" fmla="*/ 2017336 w 3167406"/>
              <a:gd name="connsiteY6" fmla="*/ 552684 h 1617913"/>
              <a:gd name="connsiteX7" fmla="*/ 3148553 w 3167406"/>
              <a:gd name="connsiteY7" fmla="*/ 1325682 h 1617913"/>
              <a:gd name="connsiteX8" fmla="*/ 3167406 w 3167406"/>
              <a:gd name="connsiteY8" fmla="*/ 1617913 h 1617913"/>
              <a:gd name="connsiteX9" fmla="*/ 0 w 3167406"/>
              <a:gd name="connsiteY9" fmla="*/ 1617913 h 1617913"/>
              <a:gd name="connsiteX10" fmla="*/ 28281 w 3167406"/>
              <a:gd name="connsiteY10" fmla="*/ 562111 h 1617913"/>
              <a:gd name="connsiteX0" fmla="*/ 28281 w 3167406"/>
              <a:gd name="connsiteY0" fmla="*/ 562111 h 1617913"/>
              <a:gd name="connsiteX1" fmla="*/ 103272 w 3167406"/>
              <a:gd name="connsiteY1" fmla="*/ 290946 h 1617913"/>
              <a:gd name="connsiteX2" fmla="*/ 273502 w 3167406"/>
              <a:gd name="connsiteY2" fmla="*/ 180109 h 1617913"/>
              <a:gd name="connsiteX3" fmla="*/ 404449 w 3167406"/>
              <a:gd name="connsiteY3" fmla="*/ 0 h 1617913"/>
              <a:gd name="connsiteX4" fmla="*/ 600866 w 3167406"/>
              <a:gd name="connsiteY4" fmla="*/ 249381 h 1617913"/>
              <a:gd name="connsiteX5" fmla="*/ 915136 w 3167406"/>
              <a:gd name="connsiteY5" fmla="*/ 568036 h 1617913"/>
              <a:gd name="connsiteX6" fmla="*/ 2017336 w 3167406"/>
              <a:gd name="connsiteY6" fmla="*/ 552684 h 1617913"/>
              <a:gd name="connsiteX7" fmla="*/ 3148553 w 3167406"/>
              <a:gd name="connsiteY7" fmla="*/ 1325682 h 1617913"/>
              <a:gd name="connsiteX8" fmla="*/ 3167406 w 3167406"/>
              <a:gd name="connsiteY8" fmla="*/ 1617913 h 1617913"/>
              <a:gd name="connsiteX9" fmla="*/ 0 w 3167406"/>
              <a:gd name="connsiteY9" fmla="*/ 1617913 h 1617913"/>
              <a:gd name="connsiteX10" fmla="*/ 28281 w 3167406"/>
              <a:gd name="connsiteY10" fmla="*/ 562111 h 1617913"/>
              <a:gd name="connsiteX0" fmla="*/ 28281 w 3167406"/>
              <a:gd name="connsiteY0" fmla="*/ 562111 h 1617913"/>
              <a:gd name="connsiteX1" fmla="*/ 103272 w 3167406"/>
              <a:gd name="connsiteY1" fmla="*/ 290946 h 1617913"/>
              <a:gd name="connsiteX2" fmla="*/ 260408 w 3167406"/>
              <a:gd name="connsiteY2" fmla="*/ 96982 h 1617913"/>
              <a:gd name="connsiteX3" fmla="*/ 404449 w 3167406"/>
              <a:gd name="connsiteY3" fmla="*/ 0 h 1617913"/>
              <a:gd name="connsiteX4" fmla="*/ 600866 w 3167406"/>
              <a:gd name="connsiteY4" fmla="*/ 249381 h 1617913"/>
              <a:gd name="connsiteX5" fmla="*/ 915136 w 3167406"/>
              <a:gd name="connsiteY5" fmla="*/ 568036 h 1617913"/>
              <a:gd name="connsiteX6" fmla="*/ 2017336 w 3167406"/>
              <a:gd name="connsiteY6" fmla="*/ 552684 h 1617913"/>
              <a:gd name="connsiteX7" fmla="*/ 3148553 w 3167406"/>
              <a:gd name="connsiteY7" fmla="*/ 1325682 h 1617913"/>
              <a:gd name="connsiteX8" fmla="*/ 3167406 w 3167406"/>
              <a:gd name="connsiteY8" fmla="*/ 1617913 h 1617913"/>
              <a:gd name="connsiteX9" fmla="*/ 0 w 3167406"/>
              <a:gd name="connsiteY9" fmla="*/ 1617913 h 1617913"/>
              <a:gd name="connsiteX10" fmla="*/ 28281 w 3167406"/>
              <a:gd name="connsiteY10" fmla="*/ 562111 h 1617913"/>
              <a:gd name="connsiteX0" fmla="*/ 28281 w 3167406"/>
              <a:gd name="connsiteY0" fmla="*/ 562111 h 1617913"/>
              <a:gd name="connsiteX1" fmla="*/ 103272 w 3167406"/>
              <a:gd name="connsiteY1" fmla="*/ 290946 h 1617913"/>
              <a:gd name="connsiteX2" fmla="*/ 260408 w 3167406"/>
              <a:gd name="connsiteY2" fmla="*/ 96982 h 1617913"/>
              <a:gd name="connsiteX3" fmla="*/ 404449 w 3167406"/>
              <a:gd name="connsiteY3" fmla="*/ 0 h 1617913"/>
              <a:gd name="connsiteX4" fmla="*/ 692528 w 3167406"/>
              <a:gd name="connsiteY4" fmla="*/ 180108 h 1617913"/>
              <a:gd name="connsiteX5" fmla="*/ 915136 w 3167406"/>
              <a:gd name="connsiteY5" fmla="*/ 568036 h 1617913"/>
              <a:gd name="connsiteX6" fmla="*/ 2017336 w 3167406"/>
              <a:gd name="connsiteY6" fmla="*/ 552684 h 1617913"/>
              <a:gd name="connsiteX7" fmla="*/ 3148553 w 3167406"/>
              <a:gd name="connsiteY7" fmla="*/ 1325682 h 1617913"/>
              <a:gd name="connsiteX8" fmla="*/ 3167406 w 3167406"/>
              <a:gd name="connsiteY8" fmla="*/ 1617913 h 1617913"/>
              <a:gd name="connsiteX9" fmla="*/ 0 w 3167406"/>
              <a:gd name="connsiteY9" fmla="*/ 1617913 h 1617913"/>
              <a:gd name="connsiteX10" fmla="*/ 28281 w 3167406"/>
              <a:gd name="connsiteY10" fmla="*/ 562111 h 1617913"/>
              <a:gd name="connsiteX0" fmla="*/ 0 w 3256977"/>
              <a:gd name="connsiteY0" fmla="*/ 465129 h 1617913"/>
              <a:gd name="connsiteX1" fmla="*/ 192843 w 3256977"/>
              <a:gd name="connsiteY1" fmla="*/ 290946 h 1617913"/>
              <a:gd name="connsiteX2" fmla="*/ 349979 w 3256977"/>
              <a:gd name="connsiteY2" fmla="*/ 96982 h 1617913"/>
              <a:gd name="connsiteX3" fmla="*/ 494020 w 3256977"/>
              <a:gd name="connsiteY3" fmla="*/ 0 h 1617913"/>
              <a:gd name="connsiteX4" fmla="*/ 782099 w 3256977"/>
              <a:gd name="connsiteY4" fmla="*/ 180108 h 1617913"/>
              <a:gd name="connsiteX5" fmla="*/ 1004707 w 3256977"/>
              <a:gd name="connsiteY5" fmla="*/ 568036 h 1617913"/>
              <a:gd name="connsiteX6" fmla="*/ 2106907 w 3256977"/>
              <a:gd name="connsiteY6" fmla="*/ 552684 h 1617913"/>
              <a:gd name="connsiteX7" fmla="*/ 3238124 w 3256977"/>
              <a:gd name="connsiteY7" fmla="*/ 1325682 h 1617913"/>
              <a:gd name="connsiteX8" fmla="*/ 3256977 w 3256977"/>
              <a:gd name="connsiteY8" fmla="*/ 1617913 h 1617913"/>
              <a:gd name="connsiteX9" fmla="*/ 89571 w 3256977"/>
              <a:gd name="connsiteY9" fmla="*/ 1617913 h 1617913"/>
              <a:gd name="connsiteX10" fmla="*/ 0 w 3256977"/>
              <a:gd name="connsiteY10" fmla="*/ 465129 h 1617913"/>
              <a:gd name="connsiteX0" fmla="*/ 0 w 3256977"/>
              <a:gd name="connsiteY0" fmla="*/ 465129 h 1617913"/>
              <a:gd name="connsiteX1" fmla="*/ 192843 w 3256977"/>
              <a:gd name="connsiteY1" fmla="*/ 221674 h 1617913"/>
              <a:gd name="connsiteX2" fmla="*/ 349979 w 3256977"/>
              <a:gd name="connsiteY2" fmla="*/ 96982 h 1617913"/>
              <a:gd name="connsiteX3" fmla="*/ 494020 w 3256977"/>
              <a:gd name="connsiteY3" fmla="*/ 0 h 1617913"/>
              <a:gd name="connsiteX4" fmla="*/ 782099 w 3256977"/>
              <a:gd name="connsiteY4" fmla="*/ 180108 h 1617913"/>
              <a:gd name="connsiteX5" fmla="*/ 1004707 w 3256977"/>
              <a:gd name="connsiteY5" fmla="*/ 568036 h 1617913"/>
              <a:gd name="connsiteX6" fmla="*/ 2106907 w 3256977"/>
              <a:gd name="connsiteY6" fmla="*/ 552684 h 1617913"/>
              <a:gd name="connsiteX7" fmla="*/ 3238124 w 3256977"/>
              <a:gd name="connsiteY7" fmla="*/ 1325682 h 1617913"/>
              <a:gd name="connsiteX8" fmla="*/ 3256977 w 3256977"/>
              <a:gd name="connsiteY8" fmla="*/ 1617913 h 1617913"/>
              <a:gd name="connsiteX9" fmla="*/ 89571 w 3256977"/>
              <a:gd name="connsiteY9" fmla="*/ 1617913 h 1617913"/>
              <a:gd name="connsiteX10" fmla="*/ 0 w 3256977"/>
              <a:gd name="connsiteY10" fmla="*/ 465129 h 1617913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782099 w 3256977"/>
              <a:gd name="connsiteY4" fmla="*/ 166254 h 1604059"/>
              <a:gd name="connsiteX5" fmla="*/ 1004707 w 3256977"/>
              <a:gd name="connsiteY5" fmla="*/ 554182 h 1604059"/>
              <a:gd name="connsiteX6" fmla="*/ 2106907 w 3256977"/>
              <a:gd name="connsiteY6" fmla="*/ 538830 h 1604059"/>
              <a:gd name="connsiteX7" fmla="*/ 3238124 w 3256977"/>
              <a:gd name="connsiteY7" fmla="*/ 1311828 h 1604059"/>
              <a:gd name="connsiteX8" fmla="*/ 3256977 w 3256977"/>
              <a:gd name="connsiteY8" fmla="*/ 1604059 h 1604059"/>
              <a:gd name="connsiteX9" fmla="*/ 89571 w 3256977"/>
              <a:gd name="connsiteY9" fmla="*/ 1604059 h 1604059"/>
              <a:gd name="connsiteX10" fmla="*/ 0 w 3256977"/>
              <a:gd name="connsiteY10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782099 w 3256977"/>
              <a:gd name="connsiteY4" fmla="*/ 166254 h 1604059"/>
              <a:gd name="connsiteX5" fmla="*/ 624964 w 3256977"/>
              <a:gd name="connsiteY5" fmla="*/ 55420 h 1604059"/>
              <a:gd name="connsiteX6" fmla="*/ 1004707 w 3256977"/>
              <a:gd name="connsiteY6" fmla="*/ 554182 h 1604059"/>
              <a:gd name="connsiteX7" fmla="*/ 2106907 w 3256977"/>
              <a:gd name="connsiteY7" fmla="*/ 538830 h 1604059"/>
              <a:gd name="connsiteX8" fmla="*/ 3238124 w 3256977"/>
              <a:gd name="connsiteY8" fmla="*/ 1311828 h 1604059"/>
              <a:gd name="connsiteX9" fmla="*/ 3256977 w 3256977"/>
              <a:gd name="connsiteY9" fmla="*/ 1604059 h 1604059"/>
              <a:gd name="connsiteX10" fmla="*/ 89571 w 3256977"/>
              <a:gd name="connsiteY10" fmla="*/ 1604059 h 1604059"/>
              <a:gd name="connsiteX11" fmla="*/ 0 w 3256977"/>
              <a:gd name="connsiteY11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782099 w 3256977"/>
              <a:gd name="connsiteY4" fmla="*/ 166254 h 1604059"/>
              <a:gd name="connsiteX5" fmla="*/ 624964 w 3256977"/>
              <a:gd name="connsiteY5" fmla="*/ 55420 h 1604059"/>
              <a:gd name="connsiteX6" fmla="*/ 808288 w 3256977"/>
              <a:gd name="connsiteY6" fmla="*/ 318656 h 1604059"/>
              <a:gd name="connsiteX7" fmla="*/ 1004707 w 3256977"/>
              <a:gd name="connsiteY7" fmla="*/ 554182 h 1604059"/>
              <a:gd name="connsiteX8" fmla="*/ 2106907 w 3256977"/>
              <a:gd name="connsiteY8" fmla="*/ 538830 h 1604059"/>
              <a:gd name="connsiteX9" fmla="*/ 3238124 w 3256977"/>
              <a:gd name="connsiteY9" fmla="*/ 1311828 h 1604059"/>
              <a:gd name="connsiteX10" fmla="*/ 3256977 w 3256977"/>
              <a:gd name="connsiteY10" fmla="*/ 1604059 h 1604059"/>
              <a:gd name="connsiteX11" fmla="*/ 89571 w 3256977"/>
              <a:gd name="connsiteY11" fmla="*/ 1604059 h 1604059"/>
              <a:gd name="connsiteX12" fmla="*/ 0 w 3256977"/>
              <a:gd name="connsiteY12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782099 w 3256977"/>
              <a:gd name="connsiteY4" fmla="*/ 166254 h 1604059"/>
              <a:gd name="connsiteX5" fmla="*/ 624964 w 3256977"/>
              <a:gd name="connsiteY5" fmla="*/ 55420 h 1604059"/>
              <a:gd name="connsiteX6" fmla="*/ 873762 w 3256977"/>
              <a:gd name="connsiteY6" fmla="*/ 318656 h 1604059"/>
              <a:gd name="connsiteX7" fmla="*/ 1004707 w 3256977"/>
              <a:gd name="connsiteY7" fmla="*/ 554182 h 1604059"/>
              <a:gd name="connsiteX8" fmla="*/ 2106907 w 3256977"/>
              <a:gd name="connsiteY8" fmla="*/ 538830 h 1604059"/>
              <a:gd name="connsiteX9" fmla="*/ 3238124 w 3256977"/>
              <a:gd name="connsiteY9" fmla="*/ 1311828 h 1604059"/>
              <a:gd name="connsiteX10" fmla="*/ 3256977 w 3256977"/>
              <a:gd name="connsiteY10" fmla="*/ 1604059 h 1604059"/>
              <a:gd name="connsiteX11" fmla="*/ 89571 w 3256977"/>
              <a:gd name="connsiteY11" fmla="*/ 1604059 h 1604059"/>
              <a:gd name="connsiteX12" fmla="*/ 0 w 3256977"/>
              <a:gd name="connsiteY12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782099 w 3256977"/>
              <a:gd name="connsiteY4" fmla="*/ 166254 h 1604059"/>
              <a:gd name="connsiteX5" fmla="*/ 624964 w 3256977"/>
              <a:gd name="connsiteY5" fmla="*/ 55420 h 1604059"/>
              <a:gd name="connsiteX6" fmla="*/ 873762 w 3256977"/>
              <a:gd name="connsiteY6" fmla="*/ 318656 h 1604059"/>
              <a:gd name="connsiteX7" fmla="*/ 1096369 w 3256977"/>
              <a:gd name="connsiteY7" fmla="*/ 554182 h 1604059"/>
              <a:gd name="connsiteX8" fmla="*/ 2106907 w 3256977"/>
              <a:gd name="connsiteY8" fmla="*/ 538830 h 1604059"/>
              <a:gd name="connsiteX9" fmla="*/ 3238124 w 3256977"/>
              <a:gd name="connsiteY9" fmla="*/ 1311828 h 1604059"/>
              <a:gd name="connsiteX10" fmla="*/ 3256977 w 3256977"/>
              <a:gd name="connsiteY10" fmla="*/ 1604059 h 1604059"/>
              <a:gd name="connsiteX11" fmla="*/ 89571 w 3256977"/>
              <a:gd name="connsiteY11" fmla="*/ 1604059 h 1604059"/>
              <a:gd name="connsiteX12" fmla="*/ 0 w 3256977"/>
              <a:gd name="connsiteY12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728084 w 3256977"/>
              <a:gd name="connsiteY4" fmla="*/ 18616 h 1604059"/>
              <a:gd name="connsiteX5" fmla="*/ 624964 w 3256977"/>
              <a:gd name="connsiteY5" fmla="*/ 55420 h 1604059"/>
              <a:gd name="connsiteX6" fmla="*/ 873762 w 3256977"/>
              <a:gd name="connsiteY6" fmla="*/ 318656 h 1604059"/>
              <a:gd name="connsiteX7" fmla="*/ 1096369 w 3256977"/>
              <a:gd name="connsiteY7" fmla="*/ 554182 h 1604059"/>
              <a:gd name="connsiteX8" fmla="*/ 2106907 w 3256977"/>
              <a:gd name="connsiteY8" fmla="*/ 538830 h 1604059"/>
              <a:gd name="connsiteX9" fmla="*/ 3238124 w 3256977"/>
              <a:gd name="connsiteY9" fmla="*/ 1311828 h 1604059"/>
              <a:gd name="connsiteX10" fmla="*/ 3256977 w 3256977"/>
              <a:gd name="connsiteY10" fmla="*/ 1604059 h 1604059"/>
              <a:gd name="connsiteX11" fmla="*/ 89571 w 3256977"/>
              <a:gd name="connsiteY11" fmla="*/ 1604059 h 1604059"/>
              <a:gd name="connsiteX12" fmla="*/ 0 w 3256977"/>
              <a:gd name="connsiteY12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728084 w 3256977"/>
              <a:gd name="connsiteY4" fmla="*/ 18616 h 1604059"/>
              <a:gd name="connsiteX5" fmla="*/ 769004 w 3256977"/>
              <a:gd name="connsiteY5" fmla="*/ 188770 h 1604059"/>
              <a:gd name="connsiteX6" fmla="*/ 873762 w 3256977"/>
              <a:gd name="connsiteY6" fmla="*/ 318656 h 1604059"/>
              <a:gd name="connsiteX7" fmla="*/ 1096369 w 3256977"/>
              <a:gd name="connsiteY7" fmla="*/ 554182 h 1604059"/>
              <a:gd name="connsiteX8" fmla="*/ 2106907 w 3256977"/>
              <a:gd name="connsiteY8" fmla="*/ 538830 h 1604059"/>
              <a:gd name="connsiteX9" fmla="*/ 3238124 w 3256977"/>
              <a:gd name="connsiteY9" fmla="*/ 1311828 h 1604059"/>
              <a:gd name="connsiteX10" fmla="*/ 3256977 w 3256977"/>
              <a:gd name="connsiteY10" fmla="*/ 1604059 h 1604059"/>
              <a:gd name="connsiteX11" fmla="*/ 89571 w 3256977"/>
              <a:gd name="connsiteY11" fmla="*/ 1604059 h 1604059"/>
              <a:gd name="connsiteX12" fmla="*/ 0 w 3256977"/>
              <a:gd name="connsiteY12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660566 w 3256977"/>
              <a:gd name="connsiteY4" fmla="*/ 37666 h 1604059"/>
              <a:gd name="connsiteX5" fmla="*/ 769004 w 3256977"/>
              <a:gd name="connsiteY5" fmla="*/ 188770 h 1604059"/>
              <a:gd name="connsiteX6" fmla="*/ 873762 w 3256977"/>
              <a:gd name="connsiteY6" fmla="*/ 318656 h 1604059"/>
              <a:gd name="connsiteX7" fmla="*/ 1096369 w 3256977"/>
              <a:gd name="connsiteY7" fmla="*/ 554182 h 1604059"/>
              <a:gd name="connsiteX8" fmla="*/ 2106907 w 3256977"/>
              <a:gd name="connsiteY8" fmla="*/ 538830 h 1604059"/>
              <a:gd name="connsiteX9" fmla="*/ 3238124 w 3256977"/>
              <a:gd name="connsiteY9" fmla="*/ 1311828 h 1604059"/>
              <a:gd name="connsiteX10" fmla="*/ 3256977 w 3256977"/>
              <a:gd name="connsiteY10" fmla="*/ 1604059 h 1604059"/>
              <a:gd name="connsiteX11" fmla="*/ 89571 w 3256977"/>
              <a:gd name="connsiteY11" fmla="*/ 1604059 h 1604059"/>
              <a:gd name="connsiteX12" fmla="*/ 0 w 3256977"/>
              <a:gd name="connsiteY12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660566 w 3256977"/>
              <a:gd name="connsiteY4" fmla="*/ 37666 h 1604059"/>
              <a:gd name="connsiteX5" fmla="*/ 782508 w 3256977"/>
              <a:gd name="connsiteY5" fmla="*/ 203058 h 1604059"/>
              <a:gd name="connsiteX6" fmla="*/ 873762 w 3256977"/>
              <a:gd name="connsiteY6" fmla="*/ 318656 h 1604059"/>
              <a:gd name="connsiteX7" fmla="*/ 1096369 w 3256977"/>
              <a:gd name="connsiteY7" fmla="*/ 554182 h 1604059"/>
              <a:gd name="connsiteX8" fmla="*/ 2106907 w 3256977"/>
              <a:gd name="connsiteY8" fmla="*/ 538830 h 1604059"/>
              <a:gd name="connsiteX9" fmla="*/ 3238124 w 3256977"/>
              <a:gd name="connsiteY9" fmla="*/ 1311828 h 1604059"/>
              <a:gd name="connsiteX10" fmla="*/ 3256977 w 3256977"/>
              <a:gd name="connsiteY10" fmla="*/ 1604059 h 1604059"/>
              <a:gd name="connsiteX11" fmla="*/ 89571 w 3256977"/>
              <a:gd name="connsiteY11" fmla="*/ 1604059 h 1604059"/>
              <a:gd name="connsiteX12" fmla="*/ 0 w 3256977"/>
              <a:gd name="connsiteY12" fmla="*/ 451275 h 1604059"/>
              <a:gd name="connsiteX0" fmla="*/ 0 w 3256977"/>
              <a:gd name="connsiteY0" fmla="*/ 441750 h 1594534"/>
              <a:gd name="connsiteX1" fmla="*/ 192843 w 3256977"/>
              <a:gd name="connsiteY1" fmla="*/ 198295 h 1594534"/>
              <a:gd name="connsiteX2" fmla="*/ 349979 w 3256977"/>
              <a:gd name="connsiteY2" fmla="*/ 73603 h 1594534"/>
              <a:gd name="connsiteX3" fmla="*/ 514889 w 3256977"/>
              <a:gd name="connsiteY3" fmla="*/ 0 h 1594534"/>
              <a:gd name="connsiteX4" fmla="*/ 660566 w 3256977"/>
              <a:gd name="connsiteY4" fmla="*/ 28141 h 1594534"/>
              <a:gd name="connsiteX5" fmla="*/ 782508 w 3256977"/>
              <a:gd name="connsiteY5" fmla="*/ 193533 h 1594534"/>
              <a:gd name="connsiteX6" fmla="*/ 873762 w 3256977"/>
              <a:gd name="connsiteY6" fmla="*/ 309131 h 1594534"/>
              <a:gd name="connsiteX7" fmla="*/ 1096369 w 3256977"/>
              <a:gd name="connsiteY7" fmla="*/ 544657 h 1594534"/>
              <a:gd name="connsiteX8" fmla="*/ 2106907 w 3256977"/>
              <a:gd name="connsiteY8" fmla="*/ 529305 h 1594534"/>
              <a:gd name="connsiteX9" fmla="*/ 3238124 w 3256977"/>
              <a:gd name="connsiteY9" fmla="*/ 1302303 h 1594534"/>
              <a:gd name="connsiteX10" fmla="*/ 3256977 w 3256977"/>
              <a:gd name="connsiteY10" fmla="*/ 1594534 h 1594534"/>
              <a:gd name="connsiteX11" fmla="*/ 89571 w 3256977"/>
              <a:gd name="connsiteY11" fmla="*/ 1594534 h 1594534"/>
              <a:gd name="connsiteX12" fmla="*/ 0 w 3256977"/>
              <a:gd name="connsiteY12" fmla="*/ 441750 h 1594534"/>
              <a:gd name="connsiteX0" fmla="*/ 0 w 3256977"/>
              <a:gd name="connsiteY0" fmla="*/ 444165 h 1596949"/>
              <a:gd name="connsiteX1" fmla="*/ 192843 w 3256977"/>
              <a:gd name="connsiteY1" fmla="*/ 200710 h 1596949"/>
              <a:gd name="connsiteX2" fmla="*/ 349979 w 3256977"/>
              <a:gd name="connsiteY2" fmla="*/ 76018 h 1596949"/>
              <a:gd name="connsiteX3" fmla="*/ 514889 w 3256977"/>
              <a:gd name="connsiteY3" fmla="*/ 2415 h 1596949"/>
              <a:gd name="connsiteX4" fmla="*/ 596729 w 3256977"/>
              <a:gd name="connsiteY4" fmla="*/ 1117 h 1596949"/>
              <a:gd name="connsiteX5" fmla="*/ 660566 w 3256977"/>
              <a:gd name="connsiteY5" fmla="*/ 30556 h 1596949"/>
              <a:gd name="connsiteX6" fmla="*/ 782508 w 3256977"/>
              <a:gd name="connsiteY6" fmla="*/ 195948 h 1596949"/>
              <a:gd name="connsiteX7" fmla="*/ 873762 w 3256977"/>
              <a:gd name="connsiteY7" fmla="*/ 311546 h 1596949"/>
              <a:gd name="connsiteX8" fmla="*/ 1096369 w 3256977"/>
              <a:gd name="connsiteY8" fmla="*/ 547072 h 1596949"/>
              <a:gd name="connsiteX9" fmla="*/ 2106907 w 3256977"/>
              <a:gd name="connsiteY9" fmla="*/ 531720 h 1596949"/>
              <a:gd name="connsiteX10" fmla="*/ 3238124 w 3256977"/>
              <a:gd name="connsiteY10" fmla="*/ 1304718 h 1596949"/>
              <a:gd name="connsiteX11" fmla="*/ 3256977 w 3256977"/>
              <a:gd name="connsiteY11" fmla="*/ 1596949 h 1596949"/>
              <a:gd name="connsiteX12" fmla="*/ 89571 w 3256977"/>
              <a:gd name="connsiteY12" fmla="*/ 1596949 h 1596949"/>
              <a:gd name="connsiteX13" fmla="*/ 0 w 3256977"/>
              <a:gd name="connsiteY13" fmla="*/ 444165 h 1596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56977" h="1596949">
                <a:moveTo>
                  <a:pt x="0" y="444165"/>
                </a:moveTo>
                <a:lnTo>
                  <a:pt x="192843" y="200710"/>
                </a:lnTo>
                <a:lnTo>
                  <a:pt x="349979" y="76018"/>
                </a:lnTo>
                <a:lnTo>
                  <a:pt x="514889" y="2415"/>
                </a:lnTo>
                <a:cubicBezTo>
                  <a:pt x="542169" y="6745"/>
                  <a:pt x="569449" y="-3213"/>
                  <a:pt x="596729" y="1117"/>
                </a:cubicBezTo>
                <a:lnTo>
                  <a:pt x="660566" y="30556"/>
                </a:lnTo>
                <a:lnTo>
                  <a:pt x="782508" y="195948"/>
                </a:lnTo>
                <a:lnTo>
                  <a:pt x="873762" y="311546"/>
                </a:lnTo>
                <a:lnTo>
                  <a:pt x="1096369" y="547072"/>
                </a:lnTo>
                <a:lnTo>
                  <a:pt x="2106907" y="531720"/>
                </a:lnTo>
                <a:lnTo>
                  <a:pt x="3238124" y="1304718"/>
                </a:lnTo>
                <a:lnTo>
                  <a:pt x="3256977" y="1596949"/>
                </a:lnTo>
                <a:lnTo>
                  <a:pt x="89571" y="1596949"/>
                </a:lnTo>
                <a:lnTo>
                  <a:pt x="0" y="444165"/>
                </a:lnTo>
                <a:close/>
              </a:path>
            </a:pathLst>
          </a:custGeom>
          <a:gradFill flip="none" rotWithShape="1">
            <a:gsLst>
              <a:gs pos="25000">
                <a:srgbClr val="FFEFD1"/>
              </a:gs>
              <a:gs pos="50000">
                <a:srgbClr val="FFEFD1"/>
              </a:gs>
              <a:gs pos="75000">
                <a:srgbClr val="F0EBD5"/>
              </a:gs>
            </a:gsLst>
            <a:lin ang="2700000" scaled="1"/>
            <a:tileRect/>
          </a:gra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-524992" y="2884486"/>
            <a:ext cx="10184541" cy="2257429"/>
          </a:xfrm>
          <a:custGeom>
            <a:avLst/>
            <a:gdLst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548275 w 10186482"/>
              <a:gd name="connsiteY28" fmla="*/ 428787 h 2261772"/>
              <a:gd name="connsiteX29" fmla="*/ 2261947 w 10186482"/>
              <a:gd name="connsiteY29" fmla="*/ 428787 h 2261772"/>
              <a:gd name="connsiteX30" fmla="*/ 2067984 w 10186482"/>
              <a:gd name="connsiteY30" fmla="*/ 327187 h 2261772"/>
              <a:gd name="connsiteX31" fmla="*/ 1984856 w 10186482"/>
              <a:gd name="connsiteY31" fmla="*/ 179405 h 2261772"/>
              <a:gd name="connsiteX32" fmla="*/ 1837075 w 10186482"/>
              <a:gd name="connsiteY32" fmla="*/ 13151 h 2261772"/>
              <a:gd name="connsiteX33" fmla="*/ 1707766 w 10186482"/>
              <a:gd name="connsiteY33" fmla="*/ 40860 h 2261772"/>
              <a:gd name="connsiteX34" fmla="*/ 1569220 w 10186482"/>
              <a:gd name="connsiteY34" fmla="*/ 281005 h 2261772"/>
              <a:gd name="connsiteX35" fmla="*/ 1476856 w 10186482"/>
              <a:gd name="connsiteY35" fmla="*/ 382605 h 2261772"/>
              <a:gd name="connsiteX36" fmla="*/ 1273656 w 10186482"/>
              <a:gd name="connsiteY36" fmla="*/ 336424 h 2261772"/>
              <a:gd name="connsiteX37" fmla="*/ 1190529 w 10186482"/>
              <a:gd name="connsiteY37" fmla="*/ 281005 h 2261772"/>
              <a:gd name="connsiteX38" fmla="*/ 1015038 w 10186482"/>
              <a:gd name="connsiteY38" fmla="*/ 364133 h 2261772"/>
              <a:gd name="connsiteX39" fmla="*/ 793366 w 10186482"/>
              <a:gd name="connsiteY39" fmla="*/ 382605 h 2261772"/>
              <a:gd name="connsiteX40" fmla="*/ 654820 w 10186482"/>
              <a:gd name="connsiteY40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548275 w 10186482"/>
              <a:gd name="connsiteY28" fmla="*/ 428787 h 2261772"/>
              <a:gd name="connsiteX29" fmla="*/ 2261947 w 10186482"/>
              <a:gd name="connsiteY29" fmla="*/ 362800 h 2261772"/>
              <a:gd name="connsiteX30" fmla="*/ 2067984 w 10186482"/>
              <a:gd name="connsiteY30" fmla="*/ 327187 h 2261772"/>
              <a:gd name="connsiteX31" fmla="*/ 1984856 w 10186482"/>
              <a:gd name="connsiteY31" fmla="*/ 179405 h 2261772"/>
              <a:gd name="connsiteX32" fmla="*/ 1837075 w 10186482"/>
              <a:gd name="connsiteY32" fmla="*/ 13151 h 2261772"/>
              <a:gd name="connsiteX33" fmla="*/ 1707766 w 10186482"/>
              <a:gd name="connsiteY33" fmla="*/ 40860 h 2261772"/>
              <a:gd name="connsiteX34" fmla="*/ 1569220 w 10186482"/>
              <a:gd name="connsiteY34" fmla="*/ 281005 h 2261772"/>
              <a:gd name="connsiteX35" fmla="*/ 1476856 w 10186482"/>
              <a:gd name="connsiteY35" fmla="*/ 382605 h 2261772"/>
              <a:gd name="connsiteX36" fmla="*/ 1273656 w 10186482"/>
              <a:gd name="connsiteY36" fmla="*/ 336424 h 2261772"/>
              <a:gd name="connsiteX37" fmla="*/ 1190529 w 10186482"/>
              <a:gd name="connsiteY37" fmla="*/ 281005 h 2261772"/>
              <a:gd name="connsiteX38" fmla="*/ 1015038 w 10186482"/>
              <a:gd name="connsiteY38" fmla="*/ 364133 h 2261772"/>
              <a:gd name="connsiteX39" fmla="*/ 793366 w 10186482"/>
              <a:gd name="connsiteY39" fmla="*/ 382605 h 2261772"/>
              <a:gd name="connsiteX40" fmla="*/ 654820 w 10186482"/>
              <a:gd name="connsiteY40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548275 w 10186482"/>
              <a:gd name="connsiteY28" fmla="*/ 428787 h 2261772"/>
              <a:gd name="connsiteX29" fmla="*/ 2261947 w 10186482"/>
              <a:gd name="connsiteY29" fmla="*/ 362800 h 2261772"/>
              <a:gd name="connsiteX30" fmla="*/ 2096264 w 10186482"/>
              <a:gd name="connsiteY30" fmla="*/ 261200 h 2261772"/>
              <a:gd name="connsiteX31" fmla="*/ 1984856 w 10186482"/>
              <a:gd name="connsiteY31" fmla="*/ 179405 h 2261772"/>
              <a:gd name="connsiteX32" fmla="*/ 1837075 w 10186482"/>
              <a:gd name="connsiteY32" fmla="*/ 13151 h 2261772"/>
              <a:gd name="connsiteX33" fmla="*/ 1707766 w 10186482"/>
              <a:gd name="connsiteY33" fmla="*/ 40860 h 2261772"/>
              <a:gd name="connsiteX34" fmla="*/ 1569220 w 10186482"/>
              <a:gd name="connsiteY34" fmla="*/ 281005 h 2261772"/>
              <a:gd name="connsiteX35" fmla="*/ 1476856 w 10186482"/>
              <a:gd name="connsiteY35" fmla="*/ 382605 h 2261772"/>
              <a:gd name="connsiteX36" fmla="*/ 1273656 w 10186482"/>
              <a:gd name="connsiteY36" fmla="*/ 336424 h 2261772"/>
              <a:gd name="connsiteX37" fmla="*/ 1190529 w 10186482"/>
              <a:gd name="connsiteY37" fmla="*/ 281005 h 2261772"/>
              <a:gd name="connsiteX38" fmla="*/ 1015038 w 10186482"/>
              <a:gd name="connsiteY38" fmla="*/ 364133 h 2261772"/>
              <a:gd name="connsiteX39" fmla="*/ 793366 w 10186482"/>
              <a:gd name="connsiteY39" fmla="*/ 382605 h 2261772"/>
              <a:gd name="connsiteX40" fmla="*/ 654820 w 10186482"/>
              <a:gd name="connsiteY40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548275 w 10186482"/>
              <a:gd name="connsiteY28" fmla="*/ 428787 h 2261772"/>
              <a:gd name="connsiteX29" fmla="*/ 2495713 w 10186482"/>
              <a:gd name="connsiteY29" fmla="*/ 376035 h 2261772"/>
              <a:gd name="connsiteX30" fmla="*/ 2261947 w 10186482"/>
              <a:gd name="connsiteY30" fmla="*/ 362800 h 2261772"/>
              <a:gd name="connsiteX31" fmla="*/ 2096264 w 10186482"/>
              <a:gd name="connsiteY31" fmla="*/ 261200 h 2261772"/>
              <a:gd name="connsiteX32" fmla="*/ 1984856 w 10186482"/>
              <a:gd name="connsiteY32" fmla="*/ 179405 h 2261772"/>
              <a:gd name="connsiteX33" fmla="*/ 1837075 w 10186482"/>
              <a:gd name="connsiteY33" fmla="*/ 13151 h 2261772"/>
              <a:gd name="connsiteX34" fmla="*/ 1707766 w 10186482"/>
              <a:gd name="connsiteY34" fmla="*/ 40860 h 2261772"/>
              <a:gd name="connsiteX35" fmla="*/ 1569220 w 10186482"/>
              <a:gd name="connsiteY35" fmla="*/ 281005 h 2261772"/>
              <a:gd name="connsiteX36" fmla="*/ 1476856 w 10186482"/>
              <a:gd name="connsiteY36" fmla="*/ 382605 h 2261772"/>
              <a:gd name="connsiteX37" fmla="*/ 1273656 w 10186482"/>
              <a:gd name="connsiteY37" fmla="*/ 336424 h 2261772"/>
              <a:gd name="connsiteX38" fmla="*/ 1190529 w 10186482"/>
              <a:gd name="connsiteY38" fmla="*/ 281005 h 2261772"/>
              <a:gd name="connsiteX39" fmla="*/ 1015038 w 10186482"/>
              <a:gd name="connsiteY39" fmla="*/ 364133 h 2261772"/>
              <a:gd name="connsiteX40" fmla="*/ 793366 w 10186482"/>
              <a:gd name="connsiteY40" fmla="*/ 382605 h 2261772"/>
              <a:gd name="connsiteX41" fmla="*/ 654820 w 10186482"/>
              <a:gd name="connsiteY41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614263 w 10186482"/>
              <a:gd name="connsiteY28" fmla="*/ 372226 h 2261772"/>
              <a:gd name="connsiteX29" fmla="*/ 2495713 w 10186482"/>
              <a:gd name="connsiteY29" fmla="*/ 376035 h 2261772"/>
              <a:gd name="connsiteX30" fmla="*/ 2261947 w 10186482"/>
              <a:gd name="connsiteY30" fmla="*/ 362800 h 2261772"/>
              <a:gd name="connsiteX31" fmla="*/ 2096264 w 10186482"/>
              <a:gd name="connsiteY31" fmla="*/ 261200 h 2261772"/>
              <a:gd name="connsiteX32" fmla="*/ 1984856 w 10186482"/>
              <a:gd name="connsiteY32" fmla="*/ 179405 h 2261772"/>
              <a:gd name="connsiteX33" fmla="*/ 1837075 w 10186482"/>
              <a:gd name="connsiteY33" fmla="*/ 13151 h 2261772"/>
              <a:gd name="connsiteX34" fmla="*/ 1707766 w 10186482"/>
              <a:gd name="connsiteY34" fmla="*/ 40860 h 2261772"/>
              <a:gd name="connsiteX35" fmla="*/ 1569220 w 10186482"/>
              <a:gd name="connsiteY35" fmla="*/ 281005 h 2261772"/>
              <a:gd name="connsiteX36" fmla="*/ 1476856 w 10186482"/>
              <a:gd name="connsiteY36" fmla="*/ 382605 h 2261772"/>
              <a:gd name="connsiteX37" fmla="*/ 1273656 w 10186482"/>
              <a:gd name="connsiteY37" fmla="*/ 336424 h 2261772"/>
              <a:gd name="connsiteX38" fmla="*/ 1190529 w 10186482"/>
              <a:gd name="connsiteY38" fmla="*/ 281005 h 2261772"/>
              <a:gd name="connsiteX39" fmla="*/ 1015038 w 10186482"/>
              <a:gd name="connsiteY39" fmla="*/ 364133 h 2261772"/>
              <a:gd name="connsiteX40" fmla="*/ 793366 w 10186482"/>
              <a:gd name="connsiteY40" fmla="*/ 382605 h 2261772"/>
              <a:gd name="connsiteX41" fmla="*/ 654820 w 10186482"/>
              <a:gd name="connsiteY41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614263 w 10186482"/>
              <a:gd name="connsiteY28" fmla="*/ 372226 h 2261772"/>
              <a:gd name="connsiteX29" fmla="*/ 2476860 w 10186482"/>
              <a:gd name="connsiteY29" fmla="*/ 338328 h 2261772"/>
              <a:gd name="connsiteX30" fmla="*/ 2261947 w 10186482"/>
              <a:gd name="connsiteY30" fmla="*/ 362800 h 2261772"/>
              <a:gd name="connsiteX31" fmla="*/ 2096264 w 10186482"/>
              <a:gd name="connsiteY31" fmla="*/ 261200 h 2261772"/>
              <a:gd name="connsiteX32" fmla="*/ 1984856 w 10186482"/>
              <a:gd name="connsiteY32" fmla="*/ 179405 h 2261772"/>
              <a:gd name="connsiteX33" fmla="*/ 1837075 w 10186482"/>
              <a:gd name="connsiteY33" fmla="*/ 13151 h 2261772"/>
              <a:gd name="connsiteX34" fmla="*/ 1707766 w 10186482"/>
              <a:gd name="connsiteY34" fmla="*/ 40860 h 2261772"/>
              <a:gd name="connsiteX35" fmla="*/ 1569220 w 10186482"/>
              <a:gd name="connsiteY35" fmla="*/ 281005 h 2261772"/>
              <a:gd name="connsiteX36" fmla="*/ 1476856 w 10186482"/>
              <a:gd name="connsiteY36" fmla="*/ 382605 h 2261772"/>
              <a:gd name="connsiteX37" fmla="*/ 1273656 w 10186482"/>
              <a:gd name="connsiteY37" fmla="*/ 336424 h 2261772"/>
              <a:gd name="connsiteX38" fmla="*/ 1190529 w 10186482"/>
              <a:gd name="connsiteY38" fmla="*/ 281005 h 2261772"/>
              <a:gd name="connsiteX39" fmla="*/ 1015038 w 10186482"/>
              <a:gd name="connsiteY39" fmla="*/ 364133 h 2261772"/>
              <a:gd name="connsiteX40" fmla="*/ 793366 w 10186482"/>
              <a:gd name="connsiteY40" fmla="*/ 382605 h 2261772"/>
              <a:gd name="connsiteX41" fmla="*/ 654820 w 10186482"/>
              <a:gd name="connsiteY41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642544 w 10186482"/>
              <a:gd name="connsiteY28" fmla="*/ 325092 h 2261772"/>
              <a:gd name="connsiteX29" fmla="*/ 2476860 w 10186482"/>
              <a:gd name="connsiteY29" fmla="*/ 338328 h 2261772"/>
              <a:gd name="connsiteX30" fmla="*/ 2261947 w 10186482"/>
              <a:gd name="connsiteY30" fmla="*/ 362800 h 2261772"/>
              <a:gd name="connsiteX31" fmla="*/ 2096264 w 10186482"/>
              <a:gd name="connsiteY31" fmla="*/ 261200 h 2261772"/>
              <a:gd name="connsiteX32" fmla="*/ 1984856 w 10186482"/>
              <a:gd name="connsiteY32" fmla="*/ 179405 h 2261772"/>
              <a:gd name="connsiteX33" fmla="*/ 1837075 w 10186482"/>
              <a:gd name="connsiteY33" fmla="*/ 13151 h 2261772"/>
              <a:gd name="connsiteX34" fmla="*/ 1707766 w 10186482"/>
              <a:gd name="connsiteY34" fmla="*/ 40860 h 2261772"/>
              <a:gd name="connsiteX35" fmla="*/ 1569220 w 10186482"/>
              <a:gd name="connsiteY35" fmla="*/ 281005 h 2261772"/>
              <a:gd name="connsiteX36" fmla="*/ 1476856 w 10186482"/>
              <a:gd name="connsiteY36" fmla="*/ 382605 h 2261772"/>
              <a:gd name="connsiteX37" fmla="*/ 1273656 w 10186482"/>
              <a:gd name="connsiteY37" fmla="*/ 336424 h 2261772"/>
              <a:gd name="connsiteX38" fmla="*/ 1190529 w 10186482"/>
              <a:gd name="connsiteY38" fmla="*/ 281005 h 2261772"/>
              <a:gd name="connsiteX39" fmla="*/ 1015038 w 10186482"/>
              <a:gd name="connsiteY39" fmla="*/ 364133 h 2261772"/>
              <a:gd name="connsiteX40" fmla="*/ 793366 w 10186482"/>
              <a:gd name="connsiteY40" fmla="*/ 382605 h 2261772"/>
              <a:gd name="connsiteX41" fmla="*/ 654820 w 10186482"/>
              <a:gd name="connsiteY41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642544 w 10186482"/>
              <a:gd name="connsiteY28" fmla="*/ 325092 h 2261772"/>
              <a:gd name="connsiteX29" fmla="*/ 2476860 w 10186482"/>
              <a:gd name="connsiteY29" fmla="*/ 338328 h 2261772"/>
              <a:gd name="connsiteX30" fmla="*/ 2261947 w 10186482"/>
              <a:gd name="connsiteY30" fmla="*/ 362800 h 2261772"/>
              <a:gd name="connsiteX31" fmla="*/ 2096264 w 10186482"/>
              <a:gd name="connsiteY31" fmla="*/ 261200 h 2261772"/>
              <a:gd name="connsiteX32" fmla="*/ 1984856 w 10186482"/>
              <a:gd name="connsiteY32" fmla="*/ 179405 h 2261772"/>
              <a:gd name="connsiteX33" fmla="*/ 1837075 w 10186482"/>
              <a:gd name="connsiteY33" fmla="*/ 13151 h 2261772"/>
              <a:gd name="connsiteX34" fmla="*/ 1707766 w 10186482"/>
              <a:gd name="connsiteY34" fmla="*/ 40860 h 2261772"/>
              <a:gd name="connsiteX35" fmla="*/ 1569220 w 10186482"/>
              <a:gd name="connsiteY35" fmla="*/ 281005 h 2261772"/>
              <a:gd name="connsiteX36" fmla="*/ 1476856 w 10186482"/>
              <a:gd name="connsiteY36" fmla="*/ 382605 h 2261772"/>
              <a:gd name="connsiteX37" fmla="*/ 1273656 w 10186482"/>
              <a:gd name="connsiteY37" fmla="*/ 336424 h 2261772"/>
              <a:gd name="connsiteX38" fmla="*/ 1190529 w 10186482"/>
              <a:gd name="connsiteY38" fmla="*/ 281005 h 2261772"/>
              <a:gd name="connsiteX39" fmla="*/ 1015038 w 10186482"/>
              <a:gd name="connsiteY39" fmla="*/ 364133 h 2261772"/>
              <a:gd name="connsiteX40" fmla="*/ 793366 w 10186482"/>
              <a:gd name="connsiteY40" fmla="*/ 382605 h 2261772"/>
              <a:gd name="connsiteX41" fmla="*/ 654820 w 10186482"/>
              <a:gd name="connsiteY41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642544 w 10186482"/>
              <a:gd name="connsiteY28" fmla="*/ 325092 h 2261772"/>
              <a:gd name="connsiteX29" fmla="*/ 2571127 w 10186482"/>
              <a:gd name="connsiteY29" fmla="*/ 385462 h 2261772"/>
              <a:gd name="connsiteX30" fmla="*/ 2476860 w 10186482"/>
              <a:gd name="connsiteY30" fmla="*/ 338328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727385 w 10186482"/>
              <a:gd name="connsiteY28" fmla="*/ 391080 h 2261772"/>
              <a:gd name="connsiteX29" fmla="*/ 2571127 w 10186482"/>
              <a:gd name="connsiteY29" fmla="*/ 385462 h 2261772"/>
              <a:gd name="connsiteX30" fmla="*/ 2476860 w 10186482"/>
              <a:gd name="connsiteY30" fmla="*/ 338328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670824 w 10186482"/>
              <a:gd name="connsiteY28" fmla="*/ 353373 h 2261772"/>
              <a:gd name="connsiteX29" fmla="*/ 2571127 w 10186482"/>
              <a:gd name="connsiteY29" fmla="*/ 385462 h 2261772"/>
              <a:gd name="connsiteX30" fmla="*/ 2476860 w 10186482"/>
              <a:gd name="connsiteY30" fmla="*/ 338328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99827 w 10186482"/>
              <a:gd name="connsiteY27" fmla="*/ 345089 h 2261772"/>
              <a:gd name="connsiteX28" fmla="*/ 2670824 w 10186482"/>
              <a:gd name="connsiteY28" fmla="*/ 353373 h 2261772"/>
              <a:gd name="connsiteX29" fmla="*/ 2571127 w 10186482"/>
              <a:gd name="connsiteY29" fmla="*/ 385462 h 2261772"/>
              <a:gd name="connsiteX30" fmla="*/ 2476860 w 10186482"/>
              <a:gd name="connsiteY30" fmla="*/ 338328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99827 w 10186482"/>
              <a:gd name="connsiteY27" fmla="*/ 345089 h 2261772"/>
              <a:gd name="connsiteX28" fmla="*/ 2670824 w 10186482"/>
              <a:gd name="connsiteY28" fmla="*/ 353373 h 2261772"/>
              <a:gd name="connsiteX29" fmla="*/ 2571127 w 10186482"/>
              <a:gd name="connsiteY29" fmla="*/ 338328 h 2261772"/>
              <a:gd name="connsiteX30" fmla="*/ 2476860 w 10186482"/>
              <a:gd name="connsiteY30" fmla="*/ 338328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99827 w 10186482"/>
              <a:gd name="connsiteY27" fmla="*/ 345089 h 2261772"/>
              <a:gd name="connsiteX28" fmla="*/ 2670824 w 10186482"/>
              <a:gd name="connsiteY28" fmla="*/ 353373 h 2261772"/>
              <a:gd name="connsiteX29" fmla="*/ 2571127 w 10186482"/>
              <a:gd name="connsiteY29" fmla="*/ 338328 h 2261772"/>
              <a:gd name="connsiteX30" fmla="*/ 2401445 w 10186482"/>
              <a:gd name="connsiteY30" fmla="*/ 376036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99827 w 10186482"/>
              <a:gd name="connsiteY27" fmla="*/ 345089 h 2261772"/>
              <a:gd name="connsiteX28" fmla="*/ 2670824 w 10186482"/>
              <a:gd name="connsiteY28" fmla="*/ 353373 h 2261772"/>
              <a:gd name="connsiteX29" fmla="*/ 2571127 w 10186482"/>
              <a:gd name="connsiteY29" fmla="*/ 376035 h 2261772"/>
              <a:gd name="connsiteX30" fmla="*/ 2401445 w 10186482"/>
              <a:gd name="connsiteY30" fmla="*/ 376036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99827 w 10186482"/>
              <a:gd name="connsiteY27" fmla="*/ 345089 h 2261772"/>
              <a:gd name="connsiteX28" fmla="*/ 2699105 w 10186482"/>
              <a:gd name="connsiteY28" fmla="*/ 353373 h 2261772"/>
              <a:gd name="connsiteX29" fmla="*/ 2571127 w 10186482"/>
              <a:gd name="connsiteY29" fmla="*/ 376035 h 2261772"/>
              <a:gd name="connsiteX30" fmla="*/ 2401445 w 10186482"/>
              <a:gd name="connsiteY30" fmla="*/ 376036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99827 w 10186482"/>
              <a:gd name="connsiteY27" fmla="*/ 345089 h 2261772"/>
              <a:gd name="connsiteX28" fmla="*/ 2699105 w 10186482"/>
              <a:gd name="connsiteY28" fmla="*/ 353373 h 2261772"/>
              <a:gd name="connsiteX29" fmla="*/ 2571127 w 10186482"/>
              <a:gd name="connsiteY29" fmla="*/ 376035 h 2261772"/>
              <a:gd name="connsiteX30" fmla="*/ 2261947 w 10186482"/>
              <a:gd name="connsiteY30" fmla="*/ 362800 h 2261772"/>
              <a:gd name="connsiteX31" fmla="*/ 2096264 w 10186482"/>
              <a:gd name="connsiteY31" fmla="*/ 261200 h 2261772"/>
              <a:gd name="connsiteX32" fmla="*/ 1984856 w 10186482"/>
              <a:gd name="connsiteY32" fmla="*/ 179405 h 2261772"/>
              <a:gd name="connsiteX33" fmla="*/ 1837075 w 10186482"/>
              <a:gd name="connsiteY33" fmla="*/ 13151 h 2261772"/>
              <a:gd name="connsiteX34" fmla="*/ 1707766 w 10186482"/>
              <a:gd name="connsiteY34" fmla="*/ 40860 h 2261772"/>
              <a:gd name="connsiteX35" fmla="*/ 1569220 w 10186482"/>
              <a:gd name="connsiteY35" fmla="*/ 281005 h 2261772"/>
              <a:gd name="connsiteX36" fmla="*/ 1476856 w 10186482"/>
              <a:gd name="connsiteY36" fmla="*/ 382605 h 2261772"/>
              <a:gd name="connsiteX37" fmla="*/ 1273656 w 10186482"/>
              <a:gd name="connsiteY37" fmla="*/ 336424 h 2261772"/>
              <a:gd name="connsiteX38" fmla="*/ 1190529 w 10186482"/>
              <a:gd name="connsiteY38" fmla="*/ 281005 h 2261772"/>
              <a:gd name="connsiteX39" fmla="*/ 1015038 w 10186482"/>
              <a:gd name="connsiteY39" fmla="*/ 364133 h 2261772"/>
              <a:gd name="connsiteX40" fmla="*/ 793366 w 10186482"/>
              <a:gd name="connsiteY40" fmla="*/ 382605 h 2261772"/>
              <a:gd name="connsiteX41" fmla="*/ 654820 w 10186482"/>
              <a:gd name="connsiteY41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699105 w 10186482"/>
              <a:gd name="connsiteY27" fmla="*/ 353373 h 2261772"/>
              <a:gd name="connsiteX28" fmla="*/ 2571127 w 10186482"/>
              <a:gd name="connsiteY28" fmla="*/ 376035 h 2261772"/>
              <a:gd name="connsiteX29" fmla="*/ 2261947 w 10186482"/>
              <a:gd name="connsiteY29" fmla="*/ 362800 h 2261772"/>
              <a:gd name="connsiteX30" fmla="*/ 2096264 w 10186482"/>
              <a:gd name="connsiteY30" fmla="*/ 261200 h 2261772"/>
              <a:gd name="connsiteX31" fmla="*/ 1984856 w 10186482"/>
              <a:gd name="connsiteY31" fmla="*/ 179405 h 2261772"/>
              <a:gd name="connsiteX32" fmla="*/ 1837075 w 10186482"/>
              <a:gd name="connsiteY32" fmla="*/ 13151 h 2261772"/>
              <a:gd name="connsiteX33" fmla="*/ 1707766 w 10186482"/>
              <a:gd name="connsiteY33" fmla="*/ 40860 h 2261772"/>
              <a:gd name="connsiteX34" fmla="*/ 1569220 w 10186482"/>
              <a:gd name="connsiteY34" fmla="*/ 281005 h 2261772"/>
              <a:gd name="connsiteX35" fmla="*/ 1476856 w 10186482"/>
              <a:gd name="connsiteY35" fmla="*/ 382605 h 2261772"/>
              <a:gd name="connsiteX36" fmla="*/ 1273656 w 10186482"/>
              <a:gd name="connsiteY36" fmla="*/ 336424 h 2261772"/>
              <a:gd name="connsiteX37" fmla="*/ 1190529 w 10186482"/>
              <a:gd name="connsiteY37" fmla="*/ 281005 h 2261772"/>
              <a:gd name="connsiteX38" fmla="*/ 1015038 w 10186482"/>
              <a:gd name="connsiteY38" fmla="*/ 364133 h 2261772"/>
              <a:gd name="connsiteX39" fmla="*/ 793366 w 10186482"/>
              <a:gd name="connsiteY39" fmla="*/ 382605 h 2261772"/>
              <a:gd name="connsiteX40" fmla="*/ 654820 w 10186482"/>
              <a:gd name="connsiteY40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699105 w 10186482"/>
              <a:gd name="connsiteY27" fmla="*/ 353373 h 2261772"/>
              <a:gd name="connsiteX28" fmla="*/ 2261947 w 10186482"/>
              <a:gd name="connsiteY28" fmla="*/ 362800 h 2261772"/>
              <a:gd name="connsiteX29" fmla="*/ 2096264 w 10186482"/>
              <a:gd name="connsiteY29" fmla="*/ 261200 h 2261772"/>
              <a:gd name="connsiteX30" fmla="*/ 1984856 w 10186482"/>
              <a:gd name="connsiteY30" fmla="*/ 179405 h 2261772"/>
              <a:gd name="connsiteX31" fmla="*/ 1837075 w 10186482"/>
              <a:gd name="connsiteY31" fmla="*/ 13151 h 2261772"/>
              <a:gd name="connsiteX32" fmla="*/ 1707766 w 10186482"/>
              <a:gd name="connsiteY32" fmla="*/ 40860 h 2261772"/>
              <a:gd name="connsiteX33" fmla="*/ 1569220 w 10186482"/>
              <a:gd name="connsiteY33" fmla="*/ 281005 h 2261772"/>
              <a:gd name="connsiteX34" fmla="*/ 1476856 w 10186482"/>
              <a:gd name="connsiteY34" fmla="*/ 382605 h 2261772"/>
              <a:gd name="connsiteX35" fmla="*/ 1273656 w 10186482"/>
              <a:gd name="connsiteY35" fmla="*/ 336424 h 2261772"/>
              <a:gd name="connsiteX36" fmla="*/ 1190529 w 10186482"/>
              <a:gd name="connsiteY36" fmla="*/ 281005 h 2261772"/>
              <a:gd name="connsiteX37" fmla="*/ 1015038 w 10186482"/>
              <a:gd name="connsiteY37" fmla="*/ 364133 h 2261772"/>
              <a:gd name="connsiteX38" fmla="*/ 793366 w 10186482"/>
              <a:gd name="connsiteY38" fmla="*/ 382605 h 2261772"/>
              <a:gd name="connsiteX39" fmla="*/ 654820 w 10186482"/>
              <a:gd name="connsiteY39" fmla="*/ 364133 h 2261772"/>
              <a:gd name="connsiteX0" fmla="*/ 654820 w 10185061"/>
              <a:gd name="connsiteY0" fmla="*/ 364133 h 2261772"/>
              <a:gd name="connsiteX1" fmla="*/ 664056 w 10185061"/>
              <a:gd name="connsiteY1" fmla="*/ 2128278 h 2261772"/>
              <a:gd name="connsiteX2" fmla="*/ 9521729 w 10185061"/>
              <a:gd name="connsiteY2" fmla="*/ 2100569 h 2261772"/>
              <a:gd name="connsiteX3" fmla="*/ 9530966 w 10185061"/>
              <a:gd name="connsiteY3" fmla="*/ 1805005 h 2261772"/>
              <a:gd name="connsiteX4" fmla="*/ 9411654 w 10185061"/>
              <a:gd name="connsiteY4" fmla="*/ 1758062 h 2261772"/>
              <a:gd name="connsiteX5" fmla="*/ 8810529 w 10185061"/>
              <a:gd name="connsiteY5" fmla="*/ 1731115 h 2261772"/>
              <a:gd name="connsiteX6" fmla="*/ 8302529 w 10185061"/>
              <a:gd name="connsiteY6" fmla="*/ 1647987 h 2261772"/>
              <a:gd name="connsiteX7" fmla="*/ 7831475 w 10185061"/>
              <a:gd name="connsiteY7" fmla="*/ 1500205 h 2261772"/>
              <a:gd name="connsiteX8" fmla="*/ 7498966 w 10185061"/>
              <a:gd name="connsiteY8" fmla="*/ 1324715 h 2261772"/>
              <a:gd name="connsiteX9" fmla="*/ 7166456 w 10185061"/>
              <a:gd name="connsiteY9" fmla="*/ 1158460 h 2261772"/>
              <a:gd name="connsiteX10" fmla="*/ 6898602 w 10185061"/>
              <a:gd name="connsiteY10" fmla="*/ 992205 h 2261772"/>
              <a:gd name="connsiteX11" fmla="*/ 6704638 w 10185061"/>
              <a:gd name="connsiteY11" fmla="*/ 1001442 h 2261772"/>
              <a:gd name="connsiteX12" fmla="*/ 6409075 w 10185061"/>
              <a:gd name="connsiteY12" fmla="*/ 1093805 h 2261772"/>
              <a:gd name="connsiteX13" fmla="*/ 6122747 w 10185061"/>
              <a:gd name="connsiteY13" fmla="*/ 1103042 h 2261772"/>
              <a:gd name="connsiteX14" fmla="*/ 5762529 w 10185061"/>
              <a:gd name="connsiteY14" fmla="*/ 1029151 h 2261772"/>
              <a:gd name="connsiteX15" fmla="*/ 5503911 w 10185061"/>
              <a:gd name="connsiteY15" fmla="*/ 992205 h 2261772"/>
              <a:gd name="connsiteX16" fmla="*/ 5143693 w 10185061"/>
              <a:gd name="connsiteY16" fmla="*/ 881369 h 2261772"/>
              <a:gd name="connsiteX17" fmla="*/ 4866602 w 10185061"/>
              <a:gd name="connsiteY17" fmla="*/ 779769 h 2261772"/>
              <a:gd name="connsiteX18" fmla="*/ 4737293 w 10185061"/>
              <a:gd name="connsiteY18" fmla="*/ 705878 h 2261772"/>
              <a:gd name="connsiteX19" fmla="*/ 4534093 w 10185061"/>
              <a:gd name="connsiteY19" fmla="*/ 733587 h 2261772"/>
              <a:gd name="connsiteX20" fmla="*/ 4404784 w 10185061"/>
              <a:gd name="connsiteY20" fmla="*/ 770533 h 2261772"/>
              <a:gd name="connsiteX21" fmla="*/ 4229293 w 10185061"/>
              <a:gd name="connsiteY21" fmla="*/ 770533 h 2261772"/>
              <a:gd name="connsiteX22" fmla="*/ 4063038 w 10185061"/>
              <a:gd name="connsiteY22" fmla="*/ 844424 h 2261772"/>
              <a:gd name="connsiteX23" fmla="*/ 3832129 w 10185061"/>
              <a:gd name="connsiteY23" fmla="*/ 733587 h 2261772"/>
              <a:gd name="connsiteX24" fmla="*/ 3490384 w 10185061"/>
              <a:gd name="connsiteY24" fmla="*/ 576569 h 2261772"/>
              <a:gd name="connsiteX25" fmla="*/ 3287184 w 10185061"/>
              <a:gd name="connsiteY25" fmla="*/ 447260 h 2261772"/>
              <a:gd name="connsiteX26" fmla="*/ 3102456 w 10185061"/>
              <a:gd name="connsiteY26" fmla="*/ 364133 h 2261772"/>
              <a:gd name="connsiteX27" fmla="*/ 2699105 w 10185061"/>
              <a:gd name="connsiteY27" fmla="*/ 353373 h 2261772"/>
              <a:gd name="connsiteX28" fmla="*/ 2261947 w 10185061"/>
              <a:gd name="connsiteY28" fmla="*/ 362800 h 2261772"/>
              <a:gd name="connsiteX29" fmla="*/ 2096264 w 10185061"/>
              <a:gd name="connsiteY29" fmla="*/ 261200 h 2261772"/>
              <a:gd name="connsiteX30" fmla="*/ 1984856 w 10185061"/>
              <a:gd name="connsiteY30" fmla="*/ 179405 h 2261772"/>
              <a:gd name="connsiteX31" fmla="*/ 1837075 w 10185061"/>
              <a:gd name="connsiteY31" fmla="*/ 13151 h 2261772"/>
              <a:gd name="connsiteX32" fmla="*/ 1707766 w 10185061"/>
              <a:gd name="connsiteY32" fmla="*/ 40860 h 2261772"/>
              <a:gd name="connsiteX33" fmla="*/ 1569220 w 10185061"/>
              <a:gd name="connsiteY33" fmla="*/ 281005 h 2261772"/>
              <a:gd name="connsiteX34" fmla="*/ 1476856 w 10185061"/>
              <a:gd name="connsiteY34" fmla="*/ 382605 h 2261772"/>
              <a:gd name="connsiteX35" fmla="*/ 1273656 w 10185061"/>
              <a:gd name="connsiteY35" fmla="*/ 336424 h 2261772"/>
              <a:gd name="connsiteX36" fmla="*/ 1190529 w 10185061"/>
              <a:gd name="connsiteY36" fmla="*/ 281005 h 2261772"/>
              <a:gd name="connsiteX37" fmla="*/ 1015038 w 10185061"/>
              <a:gd name="connsiteY37" fmla="*/ 364133 h 2261772"/>
              <a:gd name="connsiteX38" fmla="*/ 793366 w 10185061"/>
              <a:gd name="connsiteY38" fmla="*/ 382605 h 2261772"/>
              <a:gd name="connsiteX39" fmla="*/ 654820 w 10185061"/>
              <a:gd name="connsiteY39" fmla="*/ 364133 h 2261772"/>
              <a:gd name="connsiteX0" fmla="*/ 654820 w 10185061"/>
              <a:gd name="connsiteY0" fmla="*/ 359790 h 2257429"/>
              <a:gd name="connsiteX1" fmla="*/ 664056 w 10185061"/>
              <a:gd name="connsiteY1" fmla="*/ 2123935 h 2257429"/>
              <a:gd name="connsiteX2" fmla="*/ 9521729 w 10185061"/>
              <a:gd name="connsiteY2" fmla="*/ 2096226 h 2257429"/>
              <a:gd name="connsiteX3" fmla="*/ 9530966 w 10185061"/>
              <a:gd name="connsiteY3" fmla="*/ 1800662 h 2257429"/>
              <a:gd name="connsiteX4" fmla="*/ 9411654 w 10185061"/>
              <a:gd name="connsiteY4" fmla="*/ 1753719 h 2257429"/>
              <a:gd name="connsiteX5" fmla="*/ 8810529 w 10185061"/>
              <a:gd name="connsiteY5" fmla="*/ 1726772 h 2257429"/>
              <a:gd name="connsiteX6" fmla="*/ 8302529 w 10185061"/>
              <a:gd name="connsiteY6" fmla="*/ 1643644 h 2257429"/>
              <a:gd name="connsiteX7" fmla="*/ 7831475 w 10185061"/>
              <a:gd name="connsiteY7" fmla="*/ 1495862 h 2257429"/>
              <a:gd name="connsiteX8" fmla="*/ 7498966 w 10185061"/>
              <a:gd name="connsiteY8" fmla="*/ 1320372 h 2257429"/>
              <a:gd name="connsiteX9" fmla="*/ 7166456 w 10185061"/>
              <a:gd name="connsiteY9" fmla="*/ 1154117 h 2257429"/>
              <a:gd name="connsiteX10" fmla="*/ 6898602 w 10185061"/>
              <a:gd name="connsiteY10" fmla="*/ 987862 h 2257429"/>
              <a:gd name="connsiteX11" fmla="*/ 6704638 w 10185061"/>
              <a:gd name="connsiteY11" fmla="*/ 997099 h 2257429"/>
              <a:gd name="connsiteX12" fmla="*/ 6409075 w 10185061"/>
              <a:gd name="connsiteY12" fmla="*/ 1089462 h 2257429"/>
              <a:gd name="connsiteX13" fmla="*/ 6122747 w 10185061"/>
              <a:gd name="connsiteY13" fmla="*/ 1098699 h 2257429"/>
              <a:gd name="connsiteX14" fmla="*/ 5762529 w 10185061"/>
              <a:gd name="connsiteY14" fmla="*/ 1024808 h 2257429"/>
              <a:gd name="connsiteX15" fmla="*/ 5503911 w 10185061"/>
              <a:gd name="connsiteY15" fmla="*/ 987862 h 2257429"/>
              <a:gd name="connsiteX16" fmla="*/ 5143693 w 10185061"/>
              <a:gd name="connsiteY16" fmla="*/ 877026 h 2257429"/>
              <a:gd name="connsiteX17" fmla="*/ 4866602 w 10185061"/>
              <a:gd name="connsiteY17" fmla="*/ 775426 h 2257429"/>
              <a:gd name="connsiteX18" fmla="*/ 4737293 w 10185061"/>
              <a:gd name="connsiteY18" fmla="*/ 701535 h 2257429"/>
              <a:gd name="connsiteX19" fmla="*/ 4534093 w 10185061"/>
              <a:gd name="connsiteY19" fmla="*/ 729244 h 2257429"/>
              <a:gd name="connsiteX20" fmla="*/ 4404784 w 10185061"/>
              <a:gd name="connsiteY20" fmla="*/ 766190 h 2257429"/>
              <a:gd name="connsiteX21" fmla="*/ 4229293 w 10185061"/>
              <a:gd name="connsiteY21" fmla="*/ 766190 h 2257429"/>
              <a:gd name="connsiteX22" fmla="*/ 4063038 w 10185061"/>
              <a:gd name="connsiteY22" fmla="*/ 840081 h 2257429"/>
              <a:gd name="connsiteX23" fmla="*/ 3832129 w 10185061"/>
              <a:gd name="connsiteY23" fmla="*/ 729244 h 2257429"/>
              <a:gd name="connsiteX24" fmla="*/ 3490384 w 10185061"/>
              <a:gd name="connsiteY24" fmla="*/ 572226 h 2257429"/>
              <a:gd name="connsiteX25" fmla="*/ 3287184 w 10185061"/>
              <a:gd name="connsiteY25" fmla="*/ 442917 h 2257429"/>
              <a:gd name="connsiteX26" fmla="*/ 3102456 w 10185061"/>
              <a:gd name="connsiteY26" fmla="*/ 359790 h 2257429"/>
              <a:gd name="connsiteX27" fmla="*/ 2699105 w 10185061"/>
              <a:gd name="connsiteY27" fmla="*/ 349030 h 2257429"/>
              <a:gd name="connsiteX28" fmla="*/ 2261947 w 10185061"/>
              <a:gd name="connsiteY28" fmla="*/ 358457 h 2257429"/>
              <a:gd name="connsiteX29" fmla="*/ 2096264 w 10185061"/>
              <a:gd name="connsiteY29" fmla="*/ 256857 h 2257429"/>
              <a:gd name="connsiteX30" fmla="*/ 1984856 w 10185061"/>
              <a:gd name="connsiteY30" fmla="*/ 175062 h 2257429"/>
              <a:gd name="connsiteX31" fmla="*/ 1837075 w 10185061"/>
              <a:gd name="connsiteY31" fmla="*/ 8808 h 2257429"/>
              <a:gd name="connsiteX32" fmla="*/ 1707766 w 10185061"/>
              <a:gd name="connsiteY32" fmla="*/ 36517 h 2257429"/>
              <a:gd name="connsiteX33" fmla="*/ 1527657 w 10185061"/>
              <a:gd name="connsiteY33" fmla="*/ 151971 h 2257429"/>
              <a:gd name="connsiteX34" fmla="*/ 1476856 w 10185061"/>
              <a:gd name="connsiteY34" fmla="*/ 378262 h 2257429"/>
              <a:gd name="connsiteX35" fmla="*/ 1273656 w 10185061"/>
              <a:gd name="connsiteY35" fmla="*/ 332081 h 2257429"/>
              <a:gd name="connsiteX36" fmla="*/ 1190529 w 10185061"/>
              <a:gd name="connsiteY36" fmla="*/ 276662 h 2257429"/>
              <a:gd name="connsiteX37" fmla="*/ 1015038 w 10185061"/>
              <a:gd name="connsiteY37" fmla="*/ 359790 h 2257429"/>
              <a:gd name="connsiteX38" fmla="*/ 793366 w 10185061"/>
              <a:gd name="connsiteY38" fmla="*/ 378262 h 2257429"/>
              <a:gd name="connsiteX39" fmla="*/ 654820 w 10185061"/>
              <a:gd name="connsiteY39" fmla="*/ 359790 h 2257429"/>
              <a:gd name="connsiteX0" fmla="*/ 654820 w 10185061"/>
              <a:gd name="connsiteY0" fmla="*/ 359790 h 2257429"/>
              <a:gd name="connsiteX1" fmla="*/ 664056 w 10185061"/>
              <a:gd name="connsiteY1" fmla="*/ 2123935 h 2257429"/>
              <a:gd name="connsiteX2" fmla="*/ 9521729 w 10185061"/>
              <a:gd name="connsiteY2" fmla="*/ 2096226 h 2257429"/>
              <a:gd name="connsiteX3" fmla="*/ 9530966 w 10185061"/>
              <a:gd name="connsiteY3" fmla="*/ 1800662 h 2257429"/>
              <a:gd name="connsiteX4" fmla="*/ 9411654 w 10185061"/>
              <a:gd name="connsiteY4" fmla="*/ 1753719 h 2257429"/>
              <a:gd name="connsiteX5" fmla="*/ 8810529 w 10185061"/>
              <a:gd name="connsiteY5" fmla="*/ 1726772 h 2257429"/>
              <a:gd name="connsiteX6" fmla="*/ 8302529 w 10185061"/>
              <a:gd name="connsiteY6" fmla="*/ 1643644 h 2257429"/>
              <a:gd name="connsiteX7" fmla="*/ 7831475 w 10185061"/>
              <a:gd name="connsiteY7" fmla="*/ 1495862 h 2257429"/>
              <a:gd name="connsiteX8" fmla="*/ 7498966 w 10185061"/>
              <a:gd name="connsiteY8" fmla="*/ 1320372 h 2257429"/>
              <a:gd name="connsiteX9" fmla="*/ 7166456 w 10185061"/>
              <a:gd name="connsiteY9" fmla="*/ 1154117 h 2257429"/>
              <a:gd name="connsiteX10" fmla="*/ 6898602 w 10185061"/>
              <a:gd name="connsiteY10" fmla="*/ 987862 h 2257429"/>
              <a:gd name="connsiteX11" fmla="*/ 6704638 w 10185061"/>
              <a:gd name="connsiteY11" fmla="*/ 997099 h 2257429"/>
              <a:gd name="connsiteX12" fmla="*/ 6409075 w 10185061"/>
              <a:gd name="connsiteY12" fmla="*/ 1089462 h 2257429"/>
              <a:gd name="connsiteX13" fmla="*/ 6122747 w 10185061"/>
              <a:gd name="connsiteY13" fmla="*/ 1098699 h 2257429"/>
              <a:gd name="connsiteX14" fmla="*/ 5762529 w 10185061"/>
              <a:gd name="connsiteY14" fmla="*/ 1024808 h 2257429"/>
              <a:gd name="connsiteX15" fmla="*/ 5503911 w 10185061"/>
              <a:gd name="connsiteY15" fmla="*/ 987862 h 2257429"/>
              <a:gd name="connsiteX16" fmla="*/ 5143693 w 10185061"/>
              <a:gd name="connsiteY16" fmla="*/ 877026 h 2257429"/>
              <a:gd name="connsiteX17" fmla="*/ 4866602 w 10185061"/>
              <a:gd name="connsiteY17" fmla="*/ 775426 h 2257429"/>
              <a:gd name="connsiteX18" fmla="*/ 4737293 w 10185061"/>
              <a:gd name="connsiteY18" fmla="*/ 701535 h 2257429"/>
              <a:gd name="connsiteX19" fmla="*/ 4534093 w 10185061"/>
              <a:gd name="connsiteY19" fmla="*/ 729244 h 2257429"/>
              <a:gd name="connsiteX20" fmla="*/ 4404784 w 10185061"/>
              <a:gd name="connsiteY20" fmla="*/ 766190 h 2257429"/>
              <a:gd name="connsiteX21" fmla="*/ 4229293 w 10185061"/>
              <a:gd name="connsiteY21" fmla="*/ 766190 h 2257429"/>
              <a:gd name="connsiteX22" fmla="*/ 4063038 w 10185061"/>
              <a:gd name="connsiteY22" fmla="*/ 840081 h 2257429"/>
              <a:gd name="connsiteX23" fmla="*/ 3832129 w 10185061"/>
              <a:gd name="connsiteY23" fmla="*/ 729244 h 2257429"/>
              <a:gd name="connsiteX24" fmla="*/ 3490384 w 10185061"/>
              <a:gd name="connsiteY24" fmla="*/ 572226 h 2257429"/>
              <a:gd name="connsiteX25" fmla="*/ 3287184 w 10185061"/>
              <a:gd name="connsiteY25" fmla="*/ 442917 h 2257429"/>
              <a:gd name="connsiteX26" fmla="*/ 3102456 w 10185061"/>
              <a:gd name="connsiteY26" fmla="*/ 359790 h 2257429"/>
              <a:gd name="connsiteX27" fmla="*/ 2699105 w 10185061"/>
              <a:gd name="connsiteY27" fmla="*/ 349030 h 2257429"/>
              <a:gd name="connsiteX28" fmla="*/ 2261947 w 10185061"/>
              <a:gd name="connsiteY28" fmla="*/ 358457 h 2257429"/>
              <a:gd name="connsiteX29" fmla="*/ 2096264 w 10185061"/>
              <a:gd name="connsiteY29" fmla="*/ 256857 h 2257429"/>
              <a:gd name="connsiteX30" fmla="*/ 1984856 w 10185061"/>
              <a:gd name="connsiteY30" fmla="*/ 175062 h 2257429"/>
              <a:gd name="connsiteX31" fmla="*/ 1837075 w 10185061"/>
              <a:gd name="connsiteY31" fmla="*/ 8808 h 2257429"/>
              <a:gd name="connsiteX32" fmla="*/ 1707766 w 10185061"/>
              <a:gd name="connsiteY32" fmla="*/ 36517 h 2257429"/>
              <a:gd name="connsiteX33" fmla="*/ 1527657 w 10185061"/>
              <a:gd name="connsiteY33" fmla="*/ 151971 h 2257429"/>
              <a:gd name="connsiteX34" fmla="*/ 1435292 w 10185061"/>
              <a:gd name="connsiteY34" fmla="*/ 142735 h 2257429"/>
              <a:gd name="connsiteX35" fmla="*/ 1273656 w 10185061"/>
              <a:gd name="connsiteY35" fmla="*/ 332081 h 2257429"/>
              <a:gd name="connsiteX36" fmla="*/ 1190529 w 10185061"/>
              <a:gd name="connsiteY36" fmla="*/ 276662 h 2257429"/>
              <a:gd name="connsiteX37" fmla="*/ 1015038 w 10185061"/>
              <a:gd name="connsiteY37" fmla="*/ 359790 h 2257429"/>
              <a:gd name="connsiteX38" fmla="*/ 793366 w 10185061"/>
              <a:gd name="connsiteY38" fmla="*/ 378262 h 2257429"/>
              <a:gd name="connsiteX39" fmla="*/ 654820 w 10185061"/>
              <a:gd name="connsiteY39" fmla="*/ 359790 h 2257429"/>
              <a:gd name="connsiteX0" fmla="*/ 654820 w 10185061"/>
              <a:gd name="connsiteY0" fmla="*/ 359790 h 2257429"/>
              <a:gd name="connsiteX1" fmla="*/ 664056 w 10185061"/>
              <a:gd name="connsiteY1" fmla="*/ 2123935 h 2257429"/>
              <a:gd name="connsiteX2" fmla="*/ 9521729 w 10185061"/>
              <a:gd name="connsiteY2" fmla="*/ 2096226 h 2257429"/>
              <a:gd name="connsiteX3" fmla="*/ 9530966 w 10185061"/>
              <a:gd name="connsiteY3" fmla="*/ 1800662 h 2257429"/>
              <a:gd name="connsiteX4" fmla="*/ 9411654 w 10185061"/>
              <a:gd name="connsiteY4" fmla="*/ 1753719 h 2257429"/>
              <a:gd name="connsiteX5" fmla="*/ 8810529 w 10185061"/>
              <a:gd name="connsiteY5" fmla="*/ 1726772 h 2257429"/>
              <a:gd name="connsiteX6" fmla="*/ 8302529 w 10185061"/>
              <a:gd name="connsiteY6" fmla="*/ 1643644 h 2257429"/>
              <a:gd name="connsiteX7" fmla="*/ 7831475 w 10185061"/>
              <a:gd name="connsiteY7" fmla="*/ 1495862 h 2257429"/>
              <a:gd name="connsiteX8" fmla="*/ 7498966 w 10185061"/>
              <a:gd name="connsiteY8" fmla="*/ 1320372 h 2257429"/>
              <a:gd name="connsiteX9" fmla="*/ 7166456 w 10185061"/>
              <a:gd name="connsiteY9" fmla="*/ 1154117 h 2257429"/>
              <a:gd name="connsiteX10" fmla="*/ 6898602 w 10185061"/>
              <a:gd name="connsiteY10" fmla="*/ 987862 h 2257429"/>
              <a:gd name="connsiteX11" fmla="*/ 6704638 w 10185061"/>
              <a:gd name="connsiteY11" fmla="*/ 997099 h 2257429"/>
              <a:gd name="connsiteX12" fmla="*/ 6409075 w 10185061"/>
              <a:gd name="connsiteY12" fmla="*/ 1089462 h 2257429"/>
              <a:gd name="connsiteX13" fmla="*/ 6122747 w 10185061"/>
              <a:gd name="connsiteY13" fmla="*/ 1098699 h 2257429"/>
              <a:gd name="connsiteX14" fmla="*/ 5762529 w 10185061"/>
              <a:gd name="connsiteY14" fmla="*/ 1024808 h 2257429"/>
              <a:gd name="connsiteX15" fmla="*/ 5503911 w 10185061"/>
              <a:gd name="connsiteY15" fmla="*/ 987862 h 2257429"/>
              <a:gd name="connsiteX16" fmla="*/ 5143693 w 10185061"/>
              <a:gd name="connsiteY16" fmla="*/ 877026 h 2257429"/>
              <a:gd name="connsiteX17" fmla="*/ 4866602 w 10185061"/>
              <a:gd name="connsiteY17" fmla="*/ 775426 h 2257429"/>
              <a:gd name="connsiteX18" fmla="*/ 4737293 w 10185061"/>
              <a:gd name="connsiteY18" fmla="*/ 701535 h 2257429"/>
              <a:gd name="connsiteX19" fmla="*/ 4534093 w 10185061"/>
              <a:gd name="connsiteY19" fmla="*/ 729244 h 2257429"/>
              <a:gd name="connsiteX20" fmla="*/ 4404784 w 10185061"/>
              <a:gd name="connsiteY20" fmla="*/ 766190 h 2257429"/>
              <a:gd name="connsiteX21" fmla="*/ 4229293 w 10185061"/>
              <a:gd name="connsiteY21" fmla="*/ 766190 h 2257429"/>
              <a:gd name="connsiteX22" fmla="*/ 4063038 w 10185061"/>
              <a:gd name="connsiteY22" fmla="*/ 840081 h 2257429"/>
              <a:gd name="connsiteX23" fmla="*/ 3832129 w 10185061"/>
              <a:gd name="connsiteY23" fmla="*/ 729244 h 2257429"/>
              <a:gd name="connsiteX24" fmla="*/ 3490384 w 10185061"/>
              <a:gd name="connsiteY24" fmla="*/ 572226 h 2257429"/>
              <a:gd name="connsiteX25" fmla="*/ 3287184 w 10185061"/>
              <a:gd name="connsiteY25" fmla="*/ 442917 h 2257429"/>
              <a:gd name="connsiteX26" fmla="*/ 3102456 w 10185061"/>
              <a:gd name="connsiteY26" fmla="*/ 359790 h 2257429"/>
              <a:gd name="connsiteX27" fmla="*/ 2699105 w 10185061"/>
              <a:gd name="connsiteY27" fmla="*/ 349030 h 2257429"/>
              <a:gd name="connsiteX28" fmla="*/ 2261947 w 10185061"/>
              <a:gd name="connsiteY28" fmla="*/ 358457 h 2257429"/>
              <a:gd name="connsiteX29" fmla="*/ 2096264 w 10185061"/>
              <a:gd name="connsiteY29" fmla="*/ 256857 h 2257429"/>
              <a:gd name="connsiteX30" fmla="*/ 1984856 w 10185061"/>
              <a:gd name="connsiteY30" fmla="*/ 175062 h 2257429"/>
              <a:gd name="connsiteX31" fmla="*/ 1837075 w 10185061"/>
              <a:gd name="connsiteY31" fmla="*/ 8808 h 2257429"/>
              <a:gd name="connsiteX32" fmla="*/ 1707766 w 10185061"/>
              <a:gd name="connsiteY32" fmla="*/ 36517 h 2257429"/>
              <a:gd name="connsiteX33" fmla="*/ 1527657 w 10185061"/>
              <a:gd name="connsiteY33" fmla="*/ 151971 h 2257429"/>
              <a:gd name="connsiteX34" fmla="*/ 1435292 w 10185061"/>
              <a:gd name="connsiteY34" fmla="*/ 142735 h 2257429"/>
              <a:gd name="connsiteX35" fmla="*/ 1245947 w 10185061"/>
              <a:gd name="connsiteY35" fmla="*/ 165826 h 2257429"/>
              <a:gd name="connsiteX36" fmla="*/ 1190529 w 10185061"/>
              <a:gd name="connsiteY36" fmla="*/ 276662 h 2257429"/>
              <a:gd name="connsiteX37" fmla="*/ 1015038 w 10185061"/>
              <a:gd name="connsiteY37" fmla="*/ 359790 h 2257429"/>
              <a:gd name="connsiteX38" fmla="*/ 793366 w 10185061"/>
              <a:gd name="connsiteY38" fmla="*/ 378262 h 2257429"/>
              <a:gd name="connsiteX39" fmla="*/ 654820 w 10185061"/>
              <a:gd name="connsiteY39" fmla="*/ 359790 h 2257429"/>
              <a:gd name="connsiteX0" fmla="*/ 654820 w 10185061"/>
              <a:gd name="connsiteY0" fmla="*/ 359790 h 2257429"/>
              <a:gd name="connsiteX1" fmla="*/ 664056 w 10185061"/>
              <a:gd name="connsiteY1" fmla="*/ 2123935 h 2257429"/>
              <a:gd name="connsiteX2" fmla="*/ 9521729 w 10185061"/>
              <a:gd name="connsiteY2" fmla="*/ 2096226 h 2257429"/>
              <a:gd name="connsiteX3" fmla="*/ 9530966 w 10185061"/>
              <a:gd name="connsiteY3" fmla="*/ 1800662 h 2257429"/>
              <a:gd name="connsiteX4" fmla="*/ 9411654 w 10185061"/>
              <a:gd name="connsiteY4" fmla="*/ 1753719 h 2257429"/>
              <a:gd name="connsiteX5" fmla="*/ 8810529 w 10185061"/>
              <a:gd name="connsiteY5" fmla="*/ 1726772 h 2257429"/>
              <a:gd name="connsiteX6" fmla="*/ 8302529 w 10185061"/>
              <a:gd name="connsiteY6" fmla="*/ 1643644 h 2257429"/>
              <a:gd name="connsiteX7" fmla="*/ 7831475 w 10185061"/>
              <a:gd name="connsiteY7" fmla="*/ 1495862 h 2257429"/>
              <a:gd name="connsiteX8" fmla="*/ 7498966 w 10185061"/>
              <a:gd name="connsiteY8" fmla="*/ 1320372 h 2257429"/>
              <a:gd name="connsiteX9" fmla="*/ 7166456 w 10185061"/>
              <a:gd name="connsiteY9" fmla="*/ 1154117 h 2257429"/>
              <a:gd name="connsiteX10" fmla="*/ 6898602 w 10185061"/>
              <a:gd name="connsiteY10" fmla="*/ 987862 h 2257429"/>
              <a:gd name="connsiteX11" fmla="*/ 6704638 w 10185061"/>
              <a:gd name="connsiteY11" fmla="*/ 997099 h 2257429"/>
              <a:gd name="connsiteX12" fmla="*/ 6409075 w 10185061"/>
              <a:gd name="connsiteY12" fmla="*/ 1089462 h 2257429"/>
              <a:gd name="connsiteX13" fmla="*/ 6122747 w 10185061"/>
              <a:gd name="connsiteY13" fmla="*/ 1098699 h 2257429"/>
              <a:gd name="connsiteX14" fmla="*/ 5762529 w 10185061"/>
              <a:gd name="connsiteY14" fmla="*/ 1024808 h 2257429"/>
              <a:gd name="connsiteX15" fmla="*/ 5503911 w 10185061"/>
              <a:gd name="connsiteY15" fmla="*/ 987862 h 2257429"/>
              <a:gd name="connsiteX16" fmla="*/ 5143693 w 10185061"/>
              <a:gd name="connsiteY16" fmla="*/ 877026 h 2257429"/>
              <a:gd name="connsiteX17" fmla="*/ 4866602 w 10185061"/>
              <a:gd name="connsiteY17" fmla="*/ 775426 h 2257429"/>
              <a:gd name="connsiteX18" fmla="*/ 4737293 w 10185061"/>
              <a:gd name="connsiteY18" fmla="*/ 701535 h 2257429"/>
              <a:gd name="connsiteX19" fmla="*/ 4534093 w 10185061"/>
              <a:gd name="connsiteY19" fmla="*/ 729244 h 2257429"/>
              <a:gd name="connsiteX20" fmla="*/ 4404784 w 10185061"/>
              <a:gd name="connsiteY20" fmla="*/ 766190 h 2257429"/>
              <a:gd name="connsiteX21" fmla="*/ 4229293 w 10185061"/>
              <a:gd name="connsiteY21" fmla="*/ 766190 h 2257429"/>
              <a:gd name="connsiteX22" fmla="*/ 4063038 w 10185061"/>
              <a:gd name="connsiteY22" fmla="*/ 840081 h 2257429"/>
              <a:gd name="connsiteX23" fmla="*/ 3832129 w 10185061"/>
              <a:gd name="connsiteY23" fmla="*/ 729244 h 2257429"/>
              <a:gd name="connsiteX24" fmla="*/ 3490384 w 10185061"/>
              <a:gd name="connsiteY24" fmla="*/ 572226 h 2257429"/>
              <a:gd name="connsiteX25" fmla="*/ 3287184 w 10185061"/>
              <a:gd name="connsiteY25" fmla="*/ 442917 h 2257429"/>
              <a:gd name="connsiteX26" fmla="*/ 3102456 w 10185061"/>
              <a:gd name="connsiteY26" fmla="*/ 359790 h 2257429"/>
              <a:gd name="connsiteX27" fmla="*/ 2699105 w 10185061"/>
              <a:gd name="connsiteY27" fmla="*/ 349030 h 2257429"/>
              <a:gd name="connsiteX28" fmla="*/ 2261947 w 10185061"/>
              <a:gd name="connsiteY28" fmla="*/ 358457 h 2257429"/>
              <a:gd name="connsiteX29" fmla="*/ 2096264 w 10185061"/>
              <a:gd name="connsiteY29" fmla="*/ 256857 h 2257429"/>
              <a:gd name="connsiteX30" fmla="*/ 1984856 w 10185061"/>
              <a:gd name="connsiteY30" fmla="*/ 175062 h 2257429"/>
              <a:gd name="connsiteX31" fmla="*/ 1837075 w 10185061"/>
              <a:gd name="connsiteY31" fmla="*/ 8808 h 2257429"/>
              <a:gd name="connsiteX32" fmla="*/ 1707766 w 10185061"/>
              <a:gd name="connsiteY32" fmla="*/ 36517 h 2257429"/>
              <a:gd name="connsiteX33" fmla="*/ 1527657 w 10185061"/>
              <a:gd name="connsiteY33" fmla="*/ 151971 h 2257429"/>
              <a:gd name="connsiteX34" fmla="*/ 1435292 w 10185061"/>
              <a:gd name="connsiteY34" fmla="*/ 142735 h 2257429"/>
              <a:gd name="connsiteX35" fmla="*/ 1245947 w 10185061"/>
              <a:gd name="connsiteY35" fmla="*/ 165826 h 2257429"/>
              <a:gd name="connsiteX36" fmla="*/ 1107402 w 10185061"/>
              <a:gd name="connsiteY36" fmla="*/ 151971 h 2257429"/>
              <a:gd name="connsiteX37" fmla="*/ 1015038 w 10185061"/>
              <a:gd name="connsiteY37" fmla="*/ 359790 h 2257429"/>
              <a:gd name="connsiteX38" fmla="*/ 793366 w 10185061"/>
              <a:gd name="connsiteY38" fmla="*/ 378262 h 2257429"/>
              <a:gd name="connsiteX39" fmla="*/ 654820 w 10185061"/>
              <a:gd name="connsiteY39" fmla="*/ 359790 h 2257429"/>
              <a:gd name="connsiteX0" fmla="*/ 654820 w 10185061"/>
              <a:gd name="connsiteY0" fmla="*/ 359790 h 2257429"/>
              <a:gd name="connsiteX1" fmla="*/ 664056 w 10185061"/>
              <a:gd name="connsiteY1" fmla="*/ 2123935 h 2257429"/>
              <a:gd name="connsiteX2" fmla="*/ 9521729 w 10185061"/>
              <a:gd name="connsiteY2" fmla="*/ 2096226 h 2257429"/>
              <a:gd name="connsiteX3" fmla="*/ 9530966 w 10185061"/>
              <a:gd name="connsiteY3" fmla="*/ 1800662 h 2257429"/>
              <a:gd name="connsiteX4" fmla="*/ 9411654 w 10185061"/>
              <a:gd name="connsiteY4" fmla="*/ 1753719 h 2257429"/>
              <a:gd name="connsiteX5" fmla="*/ 8810529 w 10185061"/>
              <a:gd name="connsiteY5" fmla="*/ 1726772 h 2257429"/>
              <a:gd name="connsiteX6" fmla="*/ 8302529 w 10185061"/>
              <a:gd name="connsiteY6" fmla="*/ 1643644 h 2257429"/>
              <a:gd name="connsiteX7" fmla="*/ 7831475 w 10185061"/>
              <a:gd name="connsiteY7" fmla="*/ 1495862 h 2257429"/>
              <a:gd name="connsiteX8" fmla="*/ 7498966 w 10185061"/>
              <a:gd name="connsiteY8" fmla="*/ 1320372 h 2257429"/>
              <a:gd name="connsiteX9" fmla="*/ 7166456 w 10185061"/>
              <a:gd name="connsiteY9" fmla="*/ 1154117 h 2257429"/>
              <a:gd name="connsiteX10" fmla="*/ 6898602 w 10185061"/>
              <a:gd name="connsiteY10" fmla="*/ 987862 h 2257429"/>
              <a:gd name="connsiteX11" fmla="*/ 6704638 w 10185061"/>
              <a:gd name="connsiteY11" fmla="*/ 997099 h 2257429"/>
              <a:gd name="connsiteX12" fmla="*/ 6409075 w 10185061"/>
              <a:gd name="connsiteY12" fmla="*/ 1089462 h 2257429"/>
              <a:gd name="connsiteX13" fmla="*/ 6122747 w 10185061"/>
              <a:gd name="connsiteY13" fmla="*/ 1098699 h 2257429"/>
              <a:gd name="connsiteX14" fmla="*/ 5762529 w 10185061"/>
              <a:gd name="connsiteY14" fmla="*/ 1024808 h 2257429"/>
              <a:gd name="connsiteX15" fmla="*/ 5503911 w 10185061"/>
              <a:gd name="connsiteY15" fmla="*/ 987862 h 2257429"/>
              <a:gd name="connsiteX16" fmla="*/ 5143693 w 10185061"/>
              <a:gd name="connsiteY16" fmla="*/ 877026 h 2257429"/>
              <a:gd name="connsiteX17" fmla="*/ 4866602 w 10185061"/>
              <a:gd name="connsiteY17" fmla="*/ 775426 h 2257429"/>
              <a:gd name="connsiteX18" fmla="*/ 4737293 w 10185061"/>
              <a:gd name="connsiteY18" fmla="*/ 701535 h 2257429"/>
              <a:gd name="connsiteX19" fmla="*/ 4534093 w 10185061"/>
              <a:gd name="connsiteY19" fmla="*/ 729244 h 2257429"/>
              <a:gd name="connsiteX20" fmla="*/ 4404784 w 10185061"/>
              <a:gd name="connsiteY20" fmla="*/ 766190 h 2257429"/>
              <a:gd name="connsiteX21" fmla="*/ 4229293 w 10185061"/>
              <a:gd name="connsiteY21" fmla="*/ 766190 h 2257429"/>
              <a:gd name="connsiteX22" fmla="*/ 4063038 w 10185061"/>
              <a:gd name="connsiteY22" fmla="*/ 840081 h 2257429"/>
              <a:gd name="connsiteX23" fmla="*/ 3832129 w 10185061"/>
              <a:gd name="connsiteY23" fmla="*/ 729244 h 2257429"/>
              <a:gd name="connsiteX24" fmla="*/ 3490384 w 10185061"/>
              <a:gd name="connsiteY24" fmla="*/ 572226 h 2257429"/>
              <a:gd name="connsiteX25" fmla="*/ 3287184 w 10185061"/>
              <a:gd name="connsiteY25" fmla="*/ 442917 h 2257429"/>
              <a:gd name="connsiteX26" fmla="*/ 3102456 w 10185061"/>
              <a:gd name="connsiteY26" fmla="*/ 359790 h 2257429"/>
              <a:gd name="connsiteX27" fmla="*/ 2699105 w 10185061"/>
              <a:gd name="connsiteY27" fmla="*/ 349030 h 2257429"/>
              <a:gd name="connsiteX28" fmla="*/ 2261947 w 10185061"/>
              <a:gd name="connsiteY28" fmla="*/ 358457 h 2257429"/>
              <a:gd name="connsiteX29" fmla="*/ 2096264 w 10185061"/>
              <a:gd name="connsiteY29" fmla="*/ 256857 h 2257429"/>
              <a:gd name="connsiteX30" fmla="*/ 1984856 w 10185061"/>
              <a:gd name="connsiteY30" fmla="*/ 175062 h 2257429"/>
              <a:gd name="connsiteX31" fmla="*/ 1837075 w 10185061"/>
              <a:gd name="connsiteY31" fmla="*/ 8808 h 2257429"/>
              <a:gd name="connsiteX32" fmla="*/ 1707766 w 10185061"/>
              <a:gd name="connsiteY32" fmla="*/ 36517 h 2257429"/>
              <a:gd name="connsiteX33" fmla="*/ 1527657 w 10185061"/>
              <a:gd name="connsiteY33" fmla="*/ 151971 h 2257429"/>
              <a:gd name="connsiteX34" fmla="*/ 1435292 w 10185061"/>
              <a:gd name="connsiteY34" fmla="*/ 142735 h 2257429"/>
              <a:gd name="connsiteX35" fmla="*/ 1245947 w 10185061"/>
              <a:gd name="connsiteY35" fmla="*/ 165826 h 2257429"/>
              <a:gd name="connsiteX36" fmla="*/ 1107402 w 10185061"/>
              <a:gd name="connsiteY36" fmla="*/ 151971 h 2257429"/>
              <a:gd name="connsiteX37" fmla="*/ 959620 w 10185061"/>
              <a:gd name="connsiteY37" fmla="*/ 165826 h 2257429"/>
              <a:gd name="connsiteX38" fmla="*/ 793366 w 10185061"/>
              <a:gd name="connsiteY38" fmla="*/ 378262 h 2257429"/>
              <a:gd name="connsiteX39" fmla="*/ 654820 w 10185061"/>
              <a:gd name="connsiteY39" fmla="*/ 359790 h 2257429"/>
              <a:gd name="connsiteX0" fmla="*/ 654300 w 10184541"/>
              <a:gd name="connsiteY0" fmla="*/ 359790 h 2257429"/>
              <a:gd name="connsiteX1" fmla="*/ 663536 w 10184541"/>
              <a:gd name="connsiteY1" fmla="*/ 2123935 h 2257429"/>
              <a:gd name="connsiteX2" fmla="*/ 9521209 w 10184541"/>
              <a:gd name="connsiteY2" fmla="*/ 2096226 h 2257429"/>
              <a:gd name="connsiteX3" fmla="*/ 9530446 w 10184541"/>
              <a:gd name="connsiteY3" fmla="*/ 1800662 h 2257429"/>
              <a:gd name="connsiteX4" fmla="*/ 9411134 w 10184541"/>
              <a:gd name="connsiteY4" fmla="*/ 1753719 h 2257429"/>
              <a:gd name="connsiteX5" fmla="*/ 8810009 w 10184541"/>
              <a:gd name="connsiteY5" fmla="*/ 1726772 h 2257429"/>
              <a:gd name="connsiteX6" fmla="*/ 8302009 w 10184541"/>
              <a:gd name="connsiteY6" fmla="*/ 1643644 h 2257429"/>
              <a:gd name="connsiteX7" fmla="*/ 7830955 w 10184541"/>
              <a:gd name="connsiteY7" fmla="*/ 1495862 h 2257429"/>
              <a:gd name="connsiteX8" fmla="*/ 7498446 w 10184541"/>
              <a:gd name="connsiteY8" fmla="*/ 1320372 h 2257429"/>
              <a:gd name="connsiteX9" fmla="*/ 7165936 w 10184541"/>
              <a:gd name="connsiteY9" fmla="*/ 1154117 h 2257429"/>
              <a:gd name="connsiteX10" fmla="*/ 6898082 w 10184541"/>
              <a:gd name="connsiteY10" fmla="*/ 987862 h 2257429"/>
              <a:gd name="connsiteX11" fmla="*/ 6704118 w 10184541"/>
              <a:gd name="connsiteY11" fmla="*/ 997099 h 2257429"/>
              <a:gd name="connsiteX12" fmla="*/ 6408555 w 10184541"/>
              <a:gd name="connsiteY12" fmla="*/ 1089462 h 2257429"/>
              <a:gd name="connsiteX13" fmla="*/ 6122227 w 10184541"/>
              <a:gd name="connsiteY13" fmla="*/ 1098699 h 2257429"/>
              <a:gd name="connsiteX14" fmla="*/ 5762009 w 10184541"/>
              <a:gd name="connsiteY14" fmla="*/ 1024808 h 2257429"/>
              <a:gd name="connsiteX15" fmla="*/ 5503391 w 10184541"/>
              <a:gd name="connsiteY15" fmla="*/ 987862 h 2257429"/>
              <a:gd name="connsiteX16" fmla="*/ 5143173 w 10184541"/>
              <a:gd name="connsiteY16" fmla="*/ 877026 h 2257429"/>
              <a:gd name="connsiteX17" fmla="*/ 4866082 w 10184541"/>
              <a:gd name="connsiteY17" fmla="*/ 775426 h 2257429"/>
              <a:gd name="connsiteX18" fmla="*/ 4736773 w 10184541"/>
              <a:gd name="connsiteY18" fmla="*/ 701535 h 2257429"/>
              <a:gd name="connsiteX19" fmla="*/ 4533573 w 10184541"/>
              <a:gd name="connsiteY19" fmla="*/ 729244 h 2257429"/>
              <a:gd name="connsiteX20" fmla="*/ 4404264 w 10184541"/>
              <a:gd name="connsiteY20" fmla="*/ 766190 h 2257429"/>
              <a:gd name="connsiteX21" fmla="*/ 4228773 w 10184541"/>
              <a:gd name="connsiteY21" fmla="*/ 766190 h 2257429"/>
              <a:gd name="connsiteX22" fmla="*/ 4062518 w 10184541"/>
              <a:gd name="connsiteY22" fmla="*/ 840081 h 2257429"/>
              <a:gd name="connsiteX23" fmla="*/ 3831609 w 10184541"/>
              <a:gd name="connsiteY23" fmla="*/ 729244 h 2257429"/>
              <a:gd name="connsiteX24" fmla="*/ 3489864 w 10184541"/>
              <a:gd name="connsiteY24" fmla="*/ 572226 h 2257429"/>
              <a:gd name="connsiteX25" fmla="*/ 3286664 w 10184541"/>
              <a:gd name="connsiteY25" fmla="*/ 442917 h 2257429"/>
              <a:gd name="connsiteX26" fmla="*/ 3101936 w 10184541"/>
              <a:gd name="connsiteY26" fmla="*/ 359790 h 2257429"/>
              <a:gd name="connsiteX27" fmla="*/ 2698585 w 10184541"/>
              <a:gd name="connsiteY27" fmla="*/ 349030 h 2257429"/>
              <a:gd name="connsiteX28" fmla="*/ 2261427 w 10184541"/>
              <a:gd name="connsiteY28" fmla="*/ 358457 h 2257429"/>
              <a:gd name="connsiteX29" fmla="*/ 2095744 w 10184541"/>
              <a:gd name="connsiteY29" fmla="*/ 256857 h 2257429"/>
              <a:gd name="connsiteX30" fmla="*/ 1984336 w 10184541"/>
              <a:gd name="connsiteY30" fmla="*/ 175062 h 2257429"/>
              <a:gd name="connsiteX31" fmla="*/ 1836555 w 10184541"/>
              <a:gd name="connsiteY31" fmla="*/ 8808 h 2257429"/>
              <a:gd name="connsiteX32" fmla="*/ 1707246 w 10184541"/>
              <a:gd name="connsiteY32" fmla="*/ 36517 h 2257429"/>
              <a:gd name="connsiteX33" fmla="*/ 1527137 w 10184541"/>
              <a:gd name="connsiteY33" fmla="*/ 151971 h 2257429"/>
              <a:gd name="connsiteX34" fmla="*/ 1434772 w 10184541"/>
              <a:gd name="connsiteY34" fmla="*/ 142735 h 2257429"/>
              <a:gd name="connsiteX35" fmla="*/ 1245427 w 10184541"/>
              <a:gd name="connsiteY35" fmla="*/ 165826 h 2257429"/>
              <a:gd name="connsiteX36" fmla="*/ 1106882 w 10184541"/>
              <a:gd name="connsiteY36" fmla="*/ 151971 h 2257429"/>
              <a:gd name="connsiteX37" fmla="*/ 959100 w 10184541"/>
              <a:gd name="connsiteY37" fmla="*/ 165826 h 2257429"/>
              <a:gd name="connsiteX38" fmla="*/ 778992 w 10184541"/>
              <a:gd name="connsiteY38" fmla="*/ 170444 h 2257429"/>
              <a:gd name="connsiteX39" fmla="*/ 654300 w 10184541"/>
              <a:gd name="connsiteY39" fmla="*/ 359790 h 2257429"/>
              <a:gd name="connsiteX0" fmla="*/ 654300 w 10184541"/>
              <a:gd name="connsiteY0" fmla="*/ 359790 h 2257429"/>
              <a:gd name="connsiteX1" fmla="*/ 663536 w 10184541"/>
              <a:gd name="connsiteY1" fmla="*/ 2123935 h 2257429"/>
              <a:gd name="connsiteX2" fmla="*/ 9521209 w 10184541"/>
              <a:gd name="connsiteY2" fmla="*/ 2096226 h 2257429"/>
              <a:gd name="connsiteX3" fmla="*/ 9530446 w 10184541"/>
              <a:gd name="connsiteY3" fmla="*/ 1800662 h 2257429"/>
              <a:gd name="connsiteX4" fmla="*/ 9411134 w 10184541"/>
              <a:gd name="connsiteY4" fmla="*/ 1753719 h 2257429"/>
              <a:gd name="connsiteX5" fmla="*/ 8810009 w 10184541"/>
              <a:gd name="connsiteY5" fmla="*/ 1726772 h 2257429"/>
              <a:gd name="connsiteX6" fmla="*/ 8302009 w 10184541"/>
              <a:gd name="connsiteY6" fmla="*/ 1643644 h 2257429"/>
              <a:gd name="connsiteX7" fmla="*/ 7830955 w 10184541"/>
              <a:gd name="connsiteY7" fmla="*/ 1495862 h 2257429"/>
              <a:gd name="connsiteX8" fmla="*/ 7498446 w 10184541"/>
              <a:gd name="connsiteY8" fmla="*/ 1320372 h 2257429"/>
              <a:gd name="connsiteX9" fmla="*/ 7165936 w 10184541"/>
              <a:gd name="connsiteY9" fmla="*/ 1154117 h 2257429"/>
              <a:gd name="connsiteX10" fmla="*/ 6898082 w 10184541"/>
              <a:gd name="connsiteY10" fmla="*/ 987862 h 2257429"/>
              <a:gd name="connsiteX11" fmla="*/ 6704118 w 10184541"/>
              <a:gd name="connsiteY11" fmla="*/ 997099 h 2257429"/>
              <a:gd name="connsiteX12" fmla="*/ 6408555 w 10184541"/>
              <a:gd name="connsiteY12" fmla="*/ 1089462 h 2257429"/>
              <a:gd name="connsiteX13" fmla="*/ 6122227 w 10184541"/>
              <a:gd name="connsiteY13" fmla="*/ 1098699 h 2257429"/>
              <a:gd name="connsiteX14" fmla="*/ 5762009 w 10184541"/>
              <a:gd name="connsiteY14" fmla="*/ 1024808 h 2257429"/>
              <a:gd name="connsiteX15" fmla="*/ 5503391 w 10184541"/>
              <a:gd name="connsiteY15" fmla="*/ 987862 h 2257429"/>
              <a:gd name="connsiteX16" fmla="*/ 5143173 w 10184541"/>
              <a:gd name="connsiteY16" fmla="*/ 877026 h 2257429"/>
              <a:gd name="connsiteX17" fmla="*/ 4866082 w 10184541"/>
              <a:gd name="connsiteY17" fmla="*/ 775426 h 2257429"/>
              <a:gd name="connsiteX18" fmla="*/ 4736773 w 10184541"/>
              <a:gd name="connsiteY18" fmla="*/ 701535 h 2257429"/>
              <a:gd name="connsiteX19" fmla="*/ 4533573 w 10184541"/>
              <a:gd name="connsiteY19" fmla="*/ 729244 h 2257429"/>
              <a:gd name="connsiteX20" fmla="*/ 4404264 w 10184541"/>
              <a:gd name="connsiteY20" fmla="*/ 766190 h 2257429"/>
              <a:gd name="connsiteX21" fmla="*/ 4228773 w 10184541"/>
              <a:gd name="connsiteY21" fmla="*/ 766190 h 2257429"/>
              <a:gd name="connsiteX22" fmla="*/ 4062518 w 10184541"/>
              <a:gd name="connsiteY22" fmla="*/ 840081 h 2257429"/>
              <a:gd name="connsiteX23" fmla="*/ 3831609 w 10184541"/>
              <a:gd name="connsiteY23" fmla="*/ 729244 h 2257429"/>
              <a:gd name="connsiteX24" fmla="*/ 3489864 w 10184541"/>
              <a:gd name="connsiteY24" fmla="*/ 572226 h 2257429"/>
              <a:gd name="connsiteX25" fmla="*/ 3286664 w 10184541"/>
              <a:gd name="connsiteY25" fmla="*/ 442917 h 2257429"/>
              <a:gd name="connsiteX26" fmla="*/ 3004954 w 10184541"/>
              <a:gd name="connsiteY26" fmla="*/ 442917 h 2257429"/>
              <a:gd name="connsiteX27" fmla="*/ 2698585 w 10184541"/>
              <a:gd name="connsiteY27" fmla="*/ 349030 h 2257429"/>
              <a:gd name="connsiteX28" fmla="*/ 2261427 w 10184541"/>
              <a:gd name="connsiteY28" fmla="*/ 358457 h 2257429"/>
              <a:gd name="connsiteX29" fmla="*/ 2095744 w 10184541"/>
              <a:gd name="connsiteY29" fmla="*/ 256857 h 2257429"/>
              <a:gd name="connsiteX30" fmla="*/ 1984336 w 10184541"/>
              <a:gd name="connsiteY30" fmla="*/ 175062 h 2257429"/>
              <a:gd name="connsiteX31" fmla="*/ 1836555 w 10184541"/>
              <a:gd name="connsiteY31" fmla="*/ 8808 h 2257429"/>
              <a:gd name="connsiteX32" fmla="*/ 1707246 w 10184541"/>
              <a:gd name="connsiteY32" fmla="*/ 36517 h 2257429"/>
              <a:gd name="connsiteX33" fmla="*/ 1527137 w 10184541"/>
              <a:gd name="connsiteY33" fmla="*/ 151971 h 2257429"/>
              <a:gd name="connsiteX34" fmla="*/ 1434772 w 10184541"/>
              <a:gd name="connsiteY34" fmla="*/ 142735 h 2257429"/>
              <a:gd name="connsiteX35" fmla="*/ 1245427 w 10184541"/>
              <a:gd name="connsiteY35" fmla="*/ 165826 h 2257429"/>
              <a:gd name="connsiteX36" fmla="*/ 1106882 w 10184541"/>
              <a:gd name="connsiteY36" fmla="*/ 151971 h 2257429"/>
              <a:gd name="connsiteX37" fmla="*/ 959100 w 10184541"/>
              <a:gd name="connsiteY37" fmla="*/ 165826 h 2257429"/>
              <a:gd name="connsiteX38" fmla="*/ 778992 w 10184541"/>
              <a:gd name="connsiteY38" fmla="*/ 170444 h 2257429"/>
              <a:gd name="connsiteX39" fmla="*/ 654300 w 10184541"/>
              <a:gd name="connsiteY39" fmla="*/ 359790 h 2257429"/>
              <a:gd name="connsiteX0" fmla="*/ 654300 w 10184541"/>
              <a:gd name="connsiteY0" fmla="*/ 359790 h 2257429"/>
              <a:gd name="connsiteX1" fmla="*/ 663536 w 10184541"/>
              <a:gd name="connsiteY1" fmla="*/ 2123935 h 2257429"/>
              <a:gd name="connsiteX2" fmla="*/ 9521209 w 10184541"/>
              <a:gd name="connsiteY2" fmla="*/ 2096226 h 2257429"/>
              <a:gd name="connsiteX3" fmla="*/ 9530446 w 10184541"/>
              <a:gd name="connsiteY3" fmla="*/ 1800662 h 2257429"/>
              <a:gd name="connsiteX4" fmla="*/ 9411134 w 10184541"/>
              <a:gd name="connsiteY4" fmla="*/ 1753719 h 2257429"/>
              <a:gd name="connsiteX5" fmla="*/ 8810009 w 10184541"/>
              <a:gd name="connsiteY5" fmla="*/ 1726772 h 2257429"/>
              <a:gd name="connsiteX6" fmla="*/ 8302009 w 10184541"/>
              <a:gd name="connsiteY6" fmla="*/ 1643644 h 2257429"/>
              <a:gd name="connsiteX7" fmla="*/ 7830955 w 10184541"/>
              <a:gd name="connsiteY7" fmla="*/ 1495862 h 2257429"/>
              <a:gd name="connsiteX8" fmla="*/ 7498446 w 10184541"/>
              <a:gd name="connsiteY8" fmla="*/ 1320372 h 2257429"/>
              <a:gd name="connsiteX9" fmla="*/ 7165936 w 10184541"/>
              <a:gd name="connsiteY9" fmla="*/ 1154117 h 2257429"/>
              <a:gd name="connsiteX10" fmla="*/ 6898082 w 10184541"/>
              <a:gd name="connsiteY10" fmla="*/ 987862 h 2257429"/>
              <a:gd name="connsiteX11" fmla="*/ 6704118 w 10184541"/>
              <a:gd name="connsiteY11" fmla="*/ 997099 h 2257429"/>
              <a:gd name="connsiteX12" fmla="*/ 6408555 w 10184541"/>
              <a:gd name="connsiteY12" fmla="*/ 1089462 h 2257429"/>
              <a:gd name="connsiteX13" fmla="*/ 6122227 w 10184541"/>
              <a:gd name="connsiteY13" fmla="*/ 1098699 h 2257429"/>
              <a:gd name="connsiteX14" fmla="*/ 5762009 w 10184541"/>
              <a:gd name="connsiteY14" fmla="*/ 1024808 h 2257429"/>
              <a:gd name="connsiteX15" fmla="*/ 5503391 w 10184541"/>
              <a:gd name="connsiteY15" fmla="*/ 987862 h 2257429"/>
              <a:gd name="connsiteX16" fmla="*/ 5143173 w 10184541"/>
              <a:gd name="connsiteY16" fmla="*/ 877026 h 2257429"/>
              <a:gd name="connsiteX17" fmla="*/ 4866082 w 10184541"/>
              <a:gd name="connsiteY17" fmla="*/ 775426 h 2257429"/>
              <a:gd name="connsiteX18" fmla="*/ 4736773 w 10184541"/>
              <a:gd name="connsiteY18" fmla="*/ 701535 h 2257429"/>
              <a:gd name="connsiteX19" fmla="*/ 4533573 w 10184541"/>
              <a:gd name="connsiteY19" fmla="*/ 729244 h 2257429"/>
              <a:gd name="connsiteX20" fmla="*/ 4404264 w 10184541"/>
              <a:gd name="connsiteY20" fmla="*/ 766190 h 2257429"/>
              <a:gd name="connsiteX21" fmla="*/ 4228773 w 10184541"/>
              <a:gd name="connsiteY21" fmla="*/ 766190 h 2257429"/>
              <a:gd name="connsiteX22" fmla="*/ 4062518 w 10184541"/>
              <a:gd name="connsiteY22" fmla="*/ 840081 h 2257429"/>
              <a:gd name="connsiteX23" fmla="*/ 3831609 w 10184541"/>
              <a:gd name="connsiteY23" fmla="*/ 729244 h 2257429"/>
              <a:gd name="connsiteX24" fmla="*/ 3489864 w 10184541"/>
              <a:gd name="connsiteY24" fmla="*/ 572226 h 2257429"/>
              <a:gd name="connsiteX25" fmla="*/ 3314373 w 10184541"/>
              <a:gd name="connsiteY25" fmla="*/ 526045 h 2257429"/>
              <a:gd name="connsiteX26" fmla="*/ 3004954 w 10184541"/>
              <a:gd name="connsiteY26" fmla="*/ 442917 h 2257429"/>
              <a:gd name="connsiteX27" fmla="*/ 2698585 w 10184541"/>
              <a:gd name="connsiteY27" fmla="*/ 349030 h 2257429"/>
              <a:gd name="connsiteX28" fmla="*/ 2261427 w 10184541"/>
              <a:gd name="connsiteY28" fmla="*/ 358457 h 2257429"/>
              <a:gd name="connsiteX29" fmla="*/ 2095744 w 10184541"/>
              <a:gd name="connsiteY29" fmla="*/ 256857 h 2257429"/>
              <a:gd name="connsiteX30" fmla="*/ 1984336 w 10184541"/>
              <a:gd name="connsiteY30" fmla="*/ 175062 h 2257429"/>
              <a:gd name="connsiteX31" fmla="*/ 1836555 w 10184541"/>
              <a:gd name="connsiteY31" fmla="*/ 8808 h 2257429"/>
              <a:gd name="connsiteX32" fmla="*/ 1707246 w 10184541"/>
              <a:gd name="connsiteY32" fmla="*/ 36517 h 2257429"/>
              <a:gd name="connsiteX33" fmla="*/ 1527137 w 10184541"/>
              <a:gd name="connsiteY33" fmla="*/ 151971 h 2257429"/>
              <a:gd name="connsiteX34" fmla="*/ 1434772 w 10184541"/>
              <a:gd name="connsiteY34" fmla="*/ 142735 h 2257429"/>
              <a:gd name="connsiteX35" fmla="*/ 1245427 w 10184541"/>
              <a:gd name="connsiteY35" fmla="*/ 165826 h 2257429"/>
              <a:gd name="connsiteX36" fmla="*/ 1106882 w 10184541"/>
              <a:gd name="connsiteY36" fmla="*/ 151971 h 2257429"/>
              <a:gd name="connsiteX37" fmla="*/ 959100 w 10184541"/>
              <a:gd name="connsiteY37" fmla="*/ 165826 h 2257429"/>
              <a:gd name="connsiteX38" fmla="*/ 778992 w 10184541"/>
              <a:gd name="connsiteY38" fmla="*/ 170444 h 2257429"/>
              <a:gd name="connsiteX39" fmla="*/ 654300 w 10184541"/>
              <a:gd name="connsiteY39" fmla="*/ 359790 h 2257429"/>
              <a:gd name="connsiteX0" fmla="*/ 654300 w 10184541"/>
              <a:gd name="connsiteY0" fmla="*/ 359790 h 2257429"/>
              <a:gd name="connsiteX1" fmla="*/ 663536 w 10184541"/>
              <a:gd name="connsiteY1" fmla="*/ 2123935 h 2257429"/>
              <a:gd name="connsiteX2" fmla="*/ 9521209 w 10184541"/>
              <a:gd name="connsiteY2" fmla="*/ 2096226 h 2257429"/>
              <a:gd name="connsiteX3" fmla="*/ 9530446 w 10184541"/>
              <a:gd name="connsiteY3" fmla="*/ 1800662 h 2257429"/>
              <a:gd name="connsiteX4" fmla="*/ 9411134 w 10184541"/>
              <a:gd name="connsiteY4" fmla="*/ 1753719 h 2257429"/>
              <a:gd name="connsiteX5" fmla="*/ 8810009 w 10184541"/>
              <a:gd name="connsiteY5" fmla="*/ 1726772 h 2257429"/>
              <a:gd name="connsiteX6" fmla="*/ 8302009 w 10184541"/>
              <a:gd name="connsiteY6" fmla="*/ 1643644 h 2257429"/>
              <a:gd name="connsiteX7" fmla="*/ 7830955 w 10184541"/>
              <a:gd name="connsiteY7" fmla="*/ 1495862 h 2257429"/>
              <a:gd name="connsiteX8" fmla="*/ 7498446 w 10184541"/>
              <a:gd name="connsiteY8" fmla="*/ 1320372 h 2257429"/>
              <a:gd name="connsiteX9" fmla="*/ 7165936 w 10184541"/>
              <a:gd name="connsiteY9" fmla="*/ 1154117 h 2257429"/>
              <a:gd name="connsiteX10" fmla="*/ 6898082 w 10184541"/>
              <a:gd name="connsiteY10" fmla="*/ 987862 h 2257429"/>
              <a:gd name="connsiteX11" fmla="*/ 6704118 w 10184541"/>
              <a:gd name="connsiteY11" fmla="*/ 997099 h 2257429"/>
              <a:gd name="connsiteX12" fmla="*/ 6408555 w 10184541"/>
              <a:gd name="connsiteY12" fmla="*/ 1089462 h 2257429"/>
              <a:gd name="connsiteX13" fmla="*/ 6122227 w 10184541"/>
              <a:gd name="connsiteY13" fmla="*/ 1098699 h 2257429"/>
              <a:gd name="connsiteX14" fmla="*/ 5762009 w 10184541"/>
              <a:gd name="connsiteY14" fmla="*/ 1024808 h 2257429"/>
              <a:gd name="connsiteX15" fmla="*/ 5503391 w 10184541"/>
              <a:gd name="connsiteY15" fmla="*/ 987862 h 2257429"/>
              <a:gd name="connsiteX16" fmla="*/ 5143173 w 10184541"/>
              <a:gd name="connsiteY16" fmla="*/ 877026 h 2257429"/>
              <a:gd name="connsiteX17" fmla="*/ 4866082 w 10184541"/>
              <a:gd name="connsiteY17" fmla="*/ 775426 h 2257429"/>
              <a:gd name="connsiteX18" fmla="*/ 4736773 w 10184541"/>
              <a:gd name="connsiteY18" fmla="*/ 701535 h 2257429"/>
              <a:gd name="connsiteX19" fmla="*/ 4533573 w 10184541"/>
              <a:gd name="connsiteY19" fmla="*/ 729244 h 2257429"/>
              <a:gd name="connsiteX20" fmla="*/ 4404264 w 10184541"/>
              <a:gd name="connsiteY20" fmla="*/ 766190 h 2257429"/>
              <a:gd name="connsiteX21" fmla="*/ 4228773 w 10184541"/>
              <a:gd name="connsiteY21" fmla="*/ 766190 h 2257429"/>
              <a:gd name="connsiteX22" fmla="*/ 4062518 w 10184541"/>
              <a:gd name="connsiteY22" fmla="*/ 840081 h 2257429"/>
              <a:gd name="connsiteX23" fmla="*/ 3831609 w 10184541"/>
              <a:gd name="connsiteY23" fmla="*/ 729244 h 2257429"/>
              <a:gd name="connsiteX24" fmla="*/ 3489864 w 10184541"/>
              <a:gd name="connsiteY24" fmla="*/ 572226 h 2257429"/>
              <a:gd name="connsiteX25" fmla="*/ 3314373 w 10184541"/>
              <a:gd name="connsiteY25" fmla="*/ 526045 h 2257429"/>
              <a:gd name="connsiteX26" fmla="*/ 3004954 w 10184541"/>
              <a:gd name="connsiteY26" fmla="*/ 442917 h 2257429"/>
              <a:gd name="connsiteX27" fmla="*/ 2670876 w 10184541"/>
              <a:gd name="connsiteY27" fmla="*/ 446012 h 2257429"/>
              <a:gd name="connsiteX28" fmla="*/ 2261427 w 10184541"/>
              <a:gd name="connsiteY28" fmla="*/ 358457 h 2257429"/>
              <a:gd name="connsiteX29" fmla="*/ 2095744 w 10184541"/>
              <a:gd name="connsiteY29" fmla="*/ 256857 h 2257429"/>
              <a:gd name="connsiteX30" fmla="*/ 1984336 w 10184541"/>
              <a:gd name="connsiteY30" fmla="*/ 175062 h 2257429"/>
              <a:gd name="connsiteX31" fmla="*/ 1836555 w 10184541"/>
              <a:gd name="connsiteY31" fmla="*/ 8808 h 2257429"/>
              <a:gd name="connsiteX32" fmla="*/ 1707246 w 10184541"/>
              <a:gd name="connsiteY32" fmla="*/ 36517 h 2257429"/>
              <a:gd name="connsiteX33" fmla="*/ 1527137 w 10184541"/>
              <a:gd name="connsiteY33" fmla="*/ 151971 h 2257429"/>
              <a:gd name="connsiteX34" fmla="*/ 1434772 w 10184541"/>
              <a:gd name="connsiteY34" fmla="*/ 142735 h 2257429"/>
              <a:gd name="connsiteX35" fmla="*/ 1245427 w 10184541"/>
              <a:gd name="connsiteY35" fmla="*/ 165826 h 2257429"/>
              <a:gd name="connsiteX36" fmla="*/ 1106882 w 10184541"/>
              <a:gd name="connsiteY36" fmla="*/ 151971 h 2257429"/>
              <a:gd name="connsiteX37" fmla="*/ 959100 w 10184541"/>
              <a:gd name="connsiteY37" fmla="*/ 165826 h 2257429"/>
              <a:gd name="connsiteX38" fmla="*/ 778992 w 10184541"/>
              <a:gd name="connsiteY38" fmla="*/ 170444 h 2257429"/>
              <a:gd name="connsiteX39" fmla="*/ 654300 w 10184541"/>
              <a:gd name="connsiteY39" fmla="*/ 359790 h 2257429"/>
              <a:gd name="connsiteX0" fmla="*/ 654300 w 10184541"/>
              <a:gd name="connsiteY0" fmla="*/ 359790 h 2257429"/>
              <a:gd name="connsiteX1" fmla="*/ 663536 w 10184541"/>
              <a:gd name="connsiteY1" fmla="*/ 2123935 h 2257429"/>
              <a:gd name="connsiteX2" fmla="*/ 9521209 w 10184541"/>
              <a:gd name="connsiteY2" fmla="*/ 2096226 h 2257429"/>
              <a:gd name="connsiteX3" fmla="*/ 9530446 w 10184541"/>
              <a:gd name="connsiteY3" fmla="*/ 1800662 h 2257429"/>
              <a:gd name="connsiteX4" fmla="*/ 9411134 w 10184541"/>
              <a:gd name="connsiteY4" fmla="*/ 1753719 h 2257429"/>
              <a:gd name="connsiteX5" fmla="*/ 8810009 w 10184541"/>
              <a:gd name="connsiteY5" fmla="*/ 1726772 h 2257429"/>
              <a:gd name="connsiteX6" fmla="*/ 8302009 w 10184541"/>
              <a:gd name="connsiteY6" fmla="*/ 1643644 h 2257429"/>
              <a:gd name="connsiteX7" fmla="*/ 7830955 w 10184541"/>
              <a:gd name="connsiteY7" fmla="*/ 1495862 h 2257429"/>
              <a:gd name="connsiteX8" fmla="*/ 7498446 w 10184541"/>
              <a:gd name="connsiteY8" fmla="*/ 1320372 h 2257429"/>
              <a:gd name="connsiteX9" fmla="*/ 7165936 w 10184541"/>
              <a:gd name="connsiteY9" fmla="*/ 1154117 h 2257429"/>
              <a:gd name="connsiteX10" fmla="*/ 6898082 w 10184541"/>
              <a:gd name="connsiteY10" fmla="*/ 987862 h 2257429"/>
              <a:gd name="connsiteX11" fmla="*/ 6704118 w 10184541"/>
              <a:gd name="connsiteY11" fmla="*/ 997099 h 2257429"/>
              <a:gd name="connsiteX12" fmla="*/ 6408555 w 10184541"/>
              <a:gd name="connsiteY12" fmla="*/ 1089462 h 2257429"/>
              <a:gd name="connsiteX13" fmla="*/ 6122227 w 10184541"/>
              <a:gd name="connsiteY13" fmla="*/ 1098699 h 2257429"/>
              <a:gd name="connsiteX14" fmla="*/ 5762009 w 10184541"/>
              <a:gd name="connsiteY14" fmla="*/ 1024808 h 2257429"/>
              <a:gd name="connsiteX15" fmla="*/ 5503391 w 10184541"/>
              <a:gd name="connsiteY15" fmla="*/ 987862 h 2257429"/>
              <a:gd name="connsiteX16" fmla="*/ 5143173 w 10184541"/>
              <a:gd name="connsiteY16" fmla="*/ 877026 h 2257429"/>
              <a:gd name="connsiteX17" fmla="*/ 4866082 w 10184541"/>
              <a:gd name="connsiteY17" fmla="*/ 775426 h 2257429"/>
              <a:gd name="connsiteX18" fmla="*/ 4736773 w 10184541"/>
              <a:gd name="connsiteY18" fmla="*/ 701535 h 2257429"/>
              <a:gd name="connsiteX19" fmla="*/ 4533573 w 10184541"/>
              <a:gd name="connsiteY19" fmla="*/ 729244 h 2257429"/>
              <a:gd name="connsiteX20" fmla="*/ 4404264 w 10184541"/>
              <a:gd name="connsiteY20" fmla="*/ 766190 h 2257429"/>
              <a:gd name="connsiteX21" fmla="*/ 4228773 w 10184541"/>
              <a:gd name="connsiteY21" fmla="*/ 766190 h 2257429"/>
              <a:gd name="connsiteX22" fmla="*/ 4062518 w 10184541"/>
              <a:gd name="connsiteY22" fmla="*/ 840081 h 2257429"/>
              <a:gd name="connsiteX23" fmla="*/ 3831609 w 10184541"/>
              <a:gd name="connsiteY23" fmla="*/ 729244 h 2257429"/>
              <a:gd name="connsiteX24" fmla="*/ 3489864 w 10184541"/>
              <a:gd name="connsiteY24" fmla="*/ 572226 h 2257429"/>
              <a:gd name="connsiteX25" fmla="*/ 3245100 w 10184541"/>
              <a:gd name="connsiteY25" fmla="*/ 539900 h 2257429"/>
              <a:gd name="connsiteX26" fmla="*/ 3004954 w 10184541"/>
              <a:gd name="connsiteY26" fmla="*/ 442917 h 2257429"/>
              <a:gd name="connsiteX27" fmla="*/ 2670876 w 10184541"/>
              <a:gd name="connsiteY27" fmla="*/ 446012 h 2257429"/>
              <a:gd name="connsiteX28" fmla="*/ 2261427 w 10184541"/>
              <a:gd name="connsiteY28" fmla="*/ 358457 h 2257429"/>
              <a:gd name="connsiteX29" fmla="*/ 2095744 w 10184541"/>
              <a:gd name="connsiteY29" fmla="*/ 256857 h 2257429"/>
              <a:gd name="connsiteX30" fmla="*/ 1984336 w 10184541"/>
              <a:gd name="connsiteY30" fmla="*/ 175062 h 2257429"/>
              <a:gd name="connsiteX31" fmla="*/ 1836555 w 10184541"/>
              <a:gd name="connsiteY31" fmla="*/ 8808 h 2257429"/>
              <a:gd name="connsiteX32" fmla="*/ 1707246 w 10184541"/>
              <a:gd name="connsiteY32" fmla="*/ 36517 h 2257429"/>
              <a:gd name="connsiteX33" fmla="*/ 1527137 w 10184541"/>
              <a:gd name="connsiteY33" fmla="*/ 151971 h 2257429"/>
              <a:gd name="connsiteX34" fmla="*/ 1434772 w 10184541"/>
              <a:gd name="connsiteY34" fmla="*/ 142735 h 2257429"/>
              <a:gd name="connsiteX35" fmla="*/ 1245427 w 10184541"/>
              <a:gd name="connsiteY35" fmla="*/ 165826 h 2257429"/>
              <a:gd name="connsiteX36" fmla="*/ 1106882 w 10184541"/>
              <a:gd name="connsiteY36" fmla="*/ 151971 h 2257429"/>
              <a:gd name="connsiteX37" fmla="*/ 959100 w 10184541"/>
              <a:gd name="connsiteY37" fmla="*/ 165826 h 2257429"/>
              <a:gd name="connsiteX38" fmla="*/ 778992 w 10184541"/>
              <a:gd name="connsiteY38" fmla="*/ 170444 h 2257429"/>
              <a:gd name="connsiteX39" fmla="*/ 654300 w 10184541"/>
              <a:gd name="connsiteY39" fmla="*/ 359790 h 2257429"/>
              <a:gd name="connsiteX0" fmla="*/ 654300 w 10184541"/>
              <a:gd name="connsiteY0" fmla="*/ 359790 h 2257429"/>
              <a:gd name="connsiteX1" fmla="*/ 663536 w 10184541"/>
              <a:gd name="connsiteY1" fmla="*/ 2123935 h 2257429"/>
              <a:gd name="connsiteX2" fmla="*/ 9521209 w 10184541"/>
              <a:gd name="connsiteY2" fmla="*/ 2096226 h 2257429"/>
              <a:gd name="connsiteX3" fmla="*/ 9530446 w 10184541"/>
              <a:gd name="connsiteY3" fmla="*/ 1800662 h 2257429"/>
              <a:gd name="connsiteX4" fmla="*/ 9411134 w 10184541"/>
              <a:gd name="connsiteY4" fmla="*/ 1753719 h 2257429"/>
              <a:gd name="connsiteX5" fmla="*/ 8810009 w 10184541"/>
              <a:gd name="connsiteY5" fmla="*/ 1726772 h 2257429"/>
              <a:gd name="connsiteX6" fmla="*/ 8302009 w 10184541"/>
              <a:gd name="connsiteY6" fmla="*/ 1643644 h 2257429"/>
              <a:gd name="connsiteX7" fmla="*/ 7830955 w 10184541"/>
              <a:gd name="connsiteY7" fmla="*/ 1495862 h 2257429"/>
              <a:gd name="connsiteX8" fmla="*/ 7498446 w 10184541"/>
              <a:gd name="connsiteY8" fmla="*/ 1320372 h 2257429"/>
              <a:gd name="connsiteX9" fmla="*/ 7165936 w 10184541"/>
              <a:gd name="connsiteY9" fmla="*/ 1154117 h 2257429"/>
              <a:gd name="connsiteX10" fmla="*/ 6898082 w 10184541"/>
              <a:gd name="connsiteY10" fmla="*/ 987862 h 2257429"/>
              <a:gd name="connsiteX11" fmla="*/ 6704118 w 10184541"/>
              <a:gd name="connsiteY11" fmla="*/ 997099 h 2257429"/>
              <a:gd name="connsiteX12" fmla="*/ 6408555 w 10184541"/>
              <a:gd name="connsiteY12" fmla="*/ 1089462 h 2257429"/>
              <a:gd name="connsiteX13" fmla="*/ 6122227 w 10184541"/>
              <a:gd name="connsiteY13" fmla="*/ 1098699 h 2257429"/>
              <a:gd name="connsiteX14" fmla="*/ 5762009 w 10184541"/>
              <a:gd name="connsiteY14" fmla="*/ 1024808 h 2257429"/>
              <a:gd name="connsiteX15" fmla="*/ 5503391 w 10184541"/>
              <a:gd name="connsiteY15" fmla="*/ 987862 h 2257429"/>
              <a:gd name="connsiteX16" fmla="*/ 5143173 w 10184541"/>
              <a:gd name="connsiteY16" fmla="*/ 877026 h 2257429"/>
              <a:gd name="connsiteX17" fmla="*/ 4866082 w 10184541"/>
              <a:gd name="connsiteY17" fmla="*/ 775426 h 2257429"/>
              <a:gd name="connsiteX18" fmla="*/ 4736773 w 10184541"/>
              <a:gd name="connsiteY18" fmla="*/ 701535 h 2257429"/>
              <a:gd name="connsiteX19" fmla="*/ 4533573 w 10184541"/>
              <a:gd name="connsiteY19" fmla="*/ 729244 h 2257429"/>
              <a:gd name="connsiteX20" fmla="*/ 4404264 w 10184541"/>
              <a:gd name="connsiteY20" fmla="*/ 766190 h 2257429"/>
              <a:gd name="connsiteX21" fmla="*/ 4228773 w 10184541"/>
              <a:gd name="connsiteY21" fmla="*/ 766190 h 2257429"/>
              <a:gd name="connsiteX22" fmla="*/ 4062518 w 10184541"/>
              <a:gd name="connsiteY22" fmla="*/ 840081 h 2257429"/>
              <a:gd name="connsiteX23" fmla="*/ 3831609 w 10184541"/>
              <a:gd name="connsiteY23" fmla="*/ 729244 h 2257429"/>
              <a:gd name="connsiteX24" fmla="*/ 3531427 w 10184541"/>
              <a:gd name="connsiteY24" fmla="*/ 655353 h 2257429"/>
              <a:gd name="connsiteX25" fmla="*/ 3245100 w 10184541"/>
              <a:gd name="connsiteY25" fmla="*/ 539900 h 2257429"/>
              <a:gd name="connsiteX26" fmla="*/ 3004954 w 10184541"/>
              <a:gd name="connsiteY26" fmla="*/ 442917 h 2257429"/>
              <a:gd name="connsiteX27" fmla="*/ 2670876 w 10184541"/>
              <a:gd name="connsiteY27" fmla="*/ 446012 h 2257429"/>
              <a:gd name="connsiteX28" fmla="*/ 2261427 w 10184541"/>
              <a:gd name="connsiteY28" fmla="*/ 358457 h 2257429"/>
              <a:gd name="connsiteX29" fmla="*/ 2095744 w 10184541"/>
              <a:gd name="connsiteY29" fmla="*/ 256857 h 2257429"/>
              <a:gd name="connsiteX30" fmla="*/ 1984336 w 10184541"/>
              <a:gd name="connsiteY30" fmla="*/ 175062 h 2257429"/>
              <a:gd name="connsiteX31" fmla="*/ 1836555 w 10184541"/>
              <a:gd name="connsiteY31" fmla="*/ 8808 h 2257429"/>
              <a:gd name="connsiteX32" fmla="*/ 1707246 w 10184541"/>
              <a:gd name="connsiteY32" fmla="*/ 36517 h 2257429"/>
              <a:gd name="connsiteX33" fmla="*/ 1527137 w 10184541"/>
              <a:gd name="connsiteY33" fmla="*/ 151971 h 2257429"/>
              <a:gd name="connsiteX34" fmla="*/ 1434772 w 10184541"/>
              <a:gd name="connsiteY34" fmla="*/ 142735 h 2257429"/>
              <a:gd name="connsiteX35" fmla="*/ 1245427 w 10184541"/>
              <a:gd name="connsiteY35" fmla="*/ 165826 h 2257429"/>
              <a:gd name="connsiteX36" fmla="*/ 1106882 w 10184541"/>
              <a:gd name="connsiteY36" fmla="*/ 151971 h 2257429"/>
              <a:gd name="connsiteX37" fmla="*/ 959100 w 10184541"/>
              <a:gd name="connsiteY37" fmla="*/ 165826 h 2257429"/>
              <a:gd name="connsiteX38" fmla="*/ 778992 w 10184541"/>
              <a:gd name="connsiteY38" fmla="*/ 170444 h 2257429"/>
              <a:gd name="connsiteX39" fmla="*/ 654300 w 10184541"/>
              <a:gd name="connsiteY39" fmla="*/ 359790 h 2257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184541" h="2257429">
                <a:moveTo>
                  <a:pt x="654300" y="359790"/>
                </a:moveTo>
                <a:cubicBezTo>
                  <a:pt x="635057" y="685372"/>
                  <a:pt x="-814282" y="1834529"/>
                  <a:pt x="663536" y="2123935"/>
                </a:cubicBezTo>
                <a:cubicBezTo>
                  <a:pt x="2141354" y="2413341"/>
                  <a:pt x="8043391" y="2150105"/>
                  <a:pt x="9521209" y="2096226"/>
                </a:cubicBezTo>
                <a:cubicBezTo>
                  <a:pt x="10999027" y="2042347"/>
                  <a:pt x="9548792" y="1857747"/>
                  <a:pt x="9530446" y="1800662"/>
                </a:cubicBezTo>
                <a:cubicBezTo>
                  <a:pt x="9512100" y="1743578"/>
                  <a:pt x="9531207" y="1766034"/>
                  <a:pt x="9411134" y="1753719"/>
                </a:cubicBezTo>
                <a:cubicBezTo>
                  <a:pt x="9291061" y="1741404"/>
                  <a:pt x="8994863" y="1745118"/>
                  <a:pt x="8810009" y="1726772"/>
                </a:cubicBezTo>
                <a:cubicBezTo>
                  <a:pt x="8625155" y="1708426"/>
                  <a:pt x="8465185" y="1682129"/>
                  <a:pt x="8302009" y="1643644"/>
                </a:cubicBezTo>
                <a:cubicBezTo>
                  <a:pt x="8138833" y="1605159"/>
                  <a:pt x="7964882" y="1549741"/>
                  <a:pt x="7830955" y="1495862"/>
                </a:cubicBezTo>
                <a:cubicBezTo>
                  <a:pt x="7697028" y="1441983"/>
                  <a:pt x="7609282" y="1377329"/>
                  <a:pt x="7498446" y="1320372"/>
                </a:cubicBezTo>
                <a:cubicBezTo>
                  <a:pt x="7387610" y="1263415"/>
                  <a:pt x="7265997" y="1209535"/>
                  <a:pt x="7165936" y="1154117"/>
                </a:cubicBezTo>
                <a:cubicBezTo>
                  <a:pt x="7065875" y="1098699"/>
                  <a:pt x="6975052" y="1014032"/>
                  <a:pt x="6898082" y="987862"/>
                </a:cubicBezTo>
                <a:cubicBezTo>
                  <a:pt x="6821112" y="961692"/>
                  <a:pt x="6785706" y="980166"/>
                  <a:pt x="6704118" y="997099"/>
                </a:cubicBezTo>
                <a:cubicBezTo>
                  <a:pt x="6622530" y="1014032"/>
                  <a:pt x="6505537" y="1072529"/>
                  <a:pt x="6408555" y="1089462"/>
                </a:cubicBezTo>
                <a:cubicBezTo>
                  <a:pt x="6311573" y="1106395"/>
                  <a:pt x="6229985" y="1109475"/>
                  <a:pt x="6122227" y="1098699"/>
                </a:cubicBezTo>
                <a:cubicBezTo>
                  <a:pt x="6014469" y="1087923"/>
                  <a:pt x="5865148" y="1043281"/>
                  <a:pt x="5762009" y="1024808"/>
                </a:cubicBezTo>
                <a:cubicBezTo>
                  <a:pt x="5658870" y="1006335"/>
                  <a:pt x="5606530" y="1012492"/>
                  <a:pt x="5503391" y="987862"/>
                </a:cubicBezTo>
                <a:cubicBezTo>
                  <a:pt x="5400252" y="963232"/>
                  <a:pt x="5249391" y="912432"/>
                  <a:pt x="5143173" y="877026"/>
                </a:cubicBezTo>
                <a:cubicBezTo>
                  <a:pt x="5036955" y="841620"/>
                  <a:pt x="4933815" y="804675"/>
                  <a:pt x="4866082" y="775426"/>
                </a:cubicBezTo>
                <a:cubicBezTo>
                  <a:pt x="4798349" y="746178"/>
                  <a:pt x="4792191" y="709232"/>
                  <a:pt x="4736773" y="701535"/>
                </a:cubicBezTo>
                <a:cubicBezTo>
                  <a:pt x="4681355" y="693838"/>
                  <a:pt x="4588991" y="718468"/>
                  <a:pt x="4533573" y="729244"/>
                </a:cubicBezTo>
                <a:cubicBezTo>
                  <a:pt x="4478155" y="740020"/>
                  <a:pt x="4455064" y="760032"/>
                  <a:pt x="4404264" y="766190"/>
                </a:cubicBezTo>
                <a:cubicBezTo>
                  <a:pt x="4353464" y="772348"/>
                  <a:pt x="4285731" y="753875"/>
                  <a:pt x="4228773" y="766190"/>
                </a:cubicBezTo>
                <a:cubicBezTo>
                  <a:pt x="4171815" y="778505"/>
                  <a:pt x="4128712" y="846239"/>
                  <a:pt x="4062518" y="840081"/>
                </a:cubicBezTo>
                <a:cubicBezTo>
                  <a:pt x="3996324" y="833923"/>
                  <a:pt x="3920124" y="760032"/>
                  <a:pt x="3831609" y="729244"/>
                </a:cubicBezTo>
                <a:cubicBezTo>
                  <a:pt x="3743094" y="698456"/>
                  <a:pt x="3629178" y="686910"/>
                  <a:pt x="3531427" y="655353"/>
                </a:cubicBezTo>
                <a:cubicBezTo>
                  <a:pt x="3433676" y="623796"/>
                  <a:pt x="3332846" y="575306"/>
                  <a:pt x="3245100" y="539900"/>
                </a:cubicBezTo>
                <a:cubicBezTo>
                  <a:pt x="3157355" y="504494"/>
                  <a:pt x="3100658" y="458565"/>
                  <a:pt x="3004954" y="442917"/>
                </a:cubicBezTo>
                <a:cubicBezTo>
                  <a:pt x="2909250" y="427269"/>
                  <a:pt x="2794797" y="460089"/>
                  <a:pt x="2670876" y="446012"/>
                </a:cubicBezTo>
                <a:cubicBezTo>
                  <a:pt x="2546955" y="431935"/>
                  <a:pt x="2357282" y="389983"/>
                  <a:pt x="2261427" y="358457"/>
                </a:cubicBezTo>
                <a:cubicBezTo>
                  <a:pt x="2165572" y="326931"/>
                  <a:pt x="2141926" y="287423"/>
                  <a:pt x="2095744" y="256857"/>
                </a:cubicBezTo>
                <a:cubicBezTo>
                  <a:pt x="2049562" y="226291"/>
                  <a:pt x="2027534" y="216404"/>
                  <a:pt x="1984336" y="175062"/>
                </a:cubicBezTo>
                <a:cubicBezTo>
                  <a:pt x="1941138" y="133720"/>
                  <a:pt x="1882737" y="31899"/>
                  <a:pt x="1836555" y="8808"/>
                </a:cubicBezTo>
                <a:cubicBezTo>
                  <a:pt x="1790373" y="-14283"/>
                  <a:pt x="1758816" y="12657"/>
                  <a:pt x="1707246" y="36517"/>
                </a:cubicBezTo>
                <a:cubicBezTo>
                  <a:pt x="1655676" y="60377"/>
                  <a:pt x="1572549" y="134268"/>
                  <a:pt x="1527137" y="151971"/>
                </a:cubicBezTo>
                <a:cubicBezTo>
                  <a:pt x="1481725" y="169674"/>
                  <a:pt x="1481724" y="140426"/>
                  <a:pt x="1434772" y="142735"/>
                </a:cubicBezTo>
                <a:cubicBezTo>
                  <a:pt x="1387820" y="145044"/>
                  <a:pt x="1300075" y="164287"/>
                  <a:pt x="1245427" y="165826"/>
                </a:cubicBezTo>
                <a:cubicBezTo>
                  <a:pt x="1190779" y="167365"/>
                  <a:pt x="1154603" y="151971"/>
                  <a:pt x="1106882" y="151971"/>
                </a:cubicBezTo>
                <a:cubicBezTo>
                  <a:pt x="1059161" y="151971"/>
                  <a:pt x="1025294" y="148893"/>
                  <a:pt x="959100" y="165826"/>
                </a:cubicBezTo>
                <a:cubicBezTo>
                  <a:pt x="892906" y="182759"/>
                  <a:pt x="829792" y="138117"/>
                  <a:pt x="778992" y="170444"/>
                </a:cubicBezTo>
                <a:cubicBezTo>
                  <a:pt x="728192" y="202771"/>
                  <a:pt x="673543" y="34208"/>
                  <a:pt x="654300" y="359790"/>
                </a:cubicBezTo>
                <a:close/>
              </a:path>
            </a:pathLst>
          </a:cu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707756" y="1295403"/>
            <a:ext cx="1045844" cy="3804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-525511" y="1600202"/>
            <a:ext cx="821771" cy="3657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rot="16200000">
            <a:off x="4461645" y="-34152"/>
            <a:ext cx="304799" cy="10279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16200000">
            <a:off x="4470285" y="-3683114"/>
            <a:ext cx="304800" cy="10261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05" y="2343890"/>
            <a:ext cx="741295" cy="780310"/>
          </a:xfrm>
          <a:prstGeom prst="rect">
            <a:avLst/>
          </a:prstGeom>
        </p:spPr>
      </p:pic>
      <p:sp>
        <p:nvSpPr>
          <p:cNvPr id="28" name="Text Box 180"/>
          <p:cNvSpPr txBox="1">
            <a:spLocks noChangeArrowheads="1"/>
          </p:cNvSpPr>
          <p:nvPr/>
        </p:nvSpPr>
        <p:spPr bwMode="auto">
          <a:xfrm>
            <a:off x="1036320" y="4114799"/>
            <a:ext cx="18178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Constructed Beach Fill  </a:t>
            </a:r>
          </a:p>
        </p:txBody>
      </p:sp>
      <p:sp>
        <p:nvSpPr>
          <p:cNvPr id="29" name="Line 74"/>
          <p:cNvSpPr>
            <a:spLocks noChangeShapeType="1"/>
          </p:cNvSpPr>
          <p:nvPr/>
        </p:nvSpPr>
        <p:spPr bwMode="auto">
          <a:xfrm flipV="1">
            <a:off x="2167496" y="3447312"/>
            <a:ext cx="1577288" cy="667487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66700" y="147144"/>
            <a:ext cx="8610600" cy="995855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Storm Damage Reduction Project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27342" y="5287317"/>
            <a:ext cx="8610600" cy="995855"/>
          </a:xfrm>
          <a:prstGeom prst="rect">
            <a:avLst/>
          </a:prstGeom>
          <a:effectLst>
            <a:outerShdw blurRad="63500" dist="12700" algn="tl" rotWithShape="0">
              <a:prstClr val="black">
                <a:alpha val="50000"/>
              </a:prstClr>
            </a:outerShdw>
          </a:effec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3200" b="1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Initial Construction</a:t>
            </a:r>
            <a:endParaRPr lang="en-US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27420" t="85771" r="70403" b="9354"/>
          <a:stretch/>
        </p:blipFill>
        <p:spPr>
          <a:xfrm>
            <a:off x="8020050" y="6267453"/>
            <a:ext cx="957415" cy="5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06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16200000">
            <a:off x="3276601" y="-1981199"/>
            <a:ext cx="2590800" cy="9144003"/>
          </a:xfrm>
          <a:prstGeom prst="rect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2167496" y="3280623"/>
            <a:ext cx="7296530" cy="1900980"/>
          </a:xfrm>
          <a:custGeom>
            <a:avLst/>
            <a:gdLst>
              <a:gd name="connsiteX0" fmla="*/ 6816248 w 7296530"/>
              <a:gd name="connsiteY0" fmla="*/ 270031 h 1900980"/>
              <a:gd name="connsiteX1" fmla="*/ 6505164 w 7296530"/>
              <a:gd name="connsiteY1" fmla="*/ 260604 h 1900980"/>
              <a:gd name="connsiteX2" fmla="*/ 6278920 w 7296530"/>
              <a:gd name="connsiteY2" fmla="*/ 204043 h 1900980"/>
              <a:gd name="connsiteX3" fmla="*/ 6005543 w 7296530"/>
              <a:gd name="connsiteY3" fmla="*/ 270031 h 1900980"/>
              <a:gd name="connsiteX4" fmla="*/ 5760446 w 7296530"/>
              <a:gd name="connsiteY4" fmla="*/ 232323 h 1900980"/>
              <a:gd name="connsiteX5" fmla="*/ 5487069 w 7296530"/>
              <a:gd name="connsiteY5" fmla="*/ 251177 h 1900980"/>
              <a:gd name="connsiteX6" fmla="*/ 5289106 w 7296530"/>
              <a:gd name="connsiteY6" fmla="*/ 232323 h 1900980"/>
              <a:gd name="connsiteX7" fmla="*/ 5185411 w 7296530"/>
              <a:gd name="connsiteY7" fmla="*/ 260604 h 1900980"/>
              <a:gd name="connsiteX8" fmla="*/ 5025156 w 7296530"/>
              <a:gd name="connsiteY8" fmla="*/ 175763 h 1900980"/>
              <a:gd name="connsiteX9" fmla="*/ 4855473 w 7296530"/>
              <a:gd name="connsiteY9" fmla="*/ 175763 h 1900980"/>
              <a:gd name="connsiteX10" fmla="*/ 4742351 w 7296530"/>
              <a:gd name="connsiteY10" fmla="*/ 128628 h 1900980"/>
              <a:gd name="connsiteX11" fmla="*/ 4610376 w 7296530"/>
              <a:gd name="connsiteY11" fmla="*/ 175763 h 1900980"/>
              <a:gd name="connsiteX12" fmla="*/ 4534962 w 7296530"/>
              <a:gd name="connsiteY12" fmla="*/ 241750 h 1900980"/>
              <a:gd name="connsiteX13" fmla="*/ 4280438 w 7296530"/>
              <a:gd name="connsiteY13" fmla="*/ 222897 h 1900980"/>
              <a:gd name="connsiteX14" fmla="*/ 4157890 w 7296530"/>
              <a:gd name="connsiteY14" fmla="*/ 119202 h 1900980"/>
              <a:gd name="connsiteX15" fmla="*/ 4054195 w 7296530"/>
              <a:gd name="connsiteY15" fmla="*/ 43787 h 1900980"/>
              <a:gd name="connsiteX16" fmla="*/ 3941073 w 7296530"/>
              <a:gd name="connsiteY16" fmla="*/ 81494 h 1900980"/>
              <a:gd name="connsiteX17" fmla="*/ 4044768 w 7296530"/>
              <a:gd name="connsiteY17" fmla="*/ 138055 h 1900980"/>
              <a:gd name="connsiteX18" fmla="*/ 3988207 w 7296530"/>
              <a:gd name="connsiteY18" fmla="*/ 241750 h 1900980"/>
              <a:gd name="connsiteX19" fmla="*/ 3620562 w 7296530"/>
              <a:gd name="connsiteY19" fmla="*/ 260604 h 1900980"/>
              <a:gd name="connsiteX20" fmla="*/ 2574186 w 7296530"/>
              <a:gd name="connsiteY20" fmla="*/ 251177 h 1900980"/>
              <a:gd name="connsiteX21" fmla="*/ 2112273 w 7296530"/>
              <a:gd name="connsiteY21" fmla="*/ 222897 h 1900980"/>
              <a:gd name="connsiteX22" fmla="*/ 2055712 w 7296530"/>
              <a:gd name="connsiteY22" fmla="*/ 138055 h 1900980"/>
              <a:gd name="connsiteX23" fmla="*/ 1914310 w 7296530"/>
              <a:gd name="connsiteY23" fmla="*/ 119202 h 1900980"/>
              <a:gd name="connsiteX24" fmla="*/ 1970871 w 7296530"/>
              <a:gd name="connsiteY24" fmla="*/ 175763 h 1900980"/>
              <a:gd name="connsiteX25" fmla="*/ 1933164 w 7296530"/>
              <a:gd name="connsiteY25" fmla="*/ 232323 h 1900980"/>
              <a:gd name="connsiteX26" fmla="*/ 1640933 w 7296530"/>
              <a:gd name="connsiteY26" fmla="*/ 241750 h 1900980"/>
              <a:gd name="connsiteX27" fmla="*/ 1245007 w 7296530"/>
              <a:gd name="connsiteY27" fmla="*/ 241750 h 1900980"/>
              <a:gd name="connsiteX28" fmla="*/ 971630 w 7296530"/>
              <a:gd name="connsiteY28" fmla="*/ 241750 h 1900980"/>
              <a:gd name="connsiteX29" fmla="*/ 735960 w 7296530"/>
              <a:gd name="connsiteY29" fmla="*/ 175763 h 1900980"/>
              <a:gd name="connsiteX30" fmla="*/ 453156 w 7296530"/>
              <a:gd name="connsiteY30" fmla="*/ 109775 h 1900980"/>
              <a:gd name="connsiteX31" fmla="*/ 490863 w 7296530"/>
              <a:gd name="connsiteY31" fmla="*/ 1806600 h 1900980"/>
              <a:gd name="connsiteX32" fmla="*/ 6816248 w 7296530"/>
              <a:gd name="connsiteY32" fmla="*/ 1533222 h 1900980"/>
              <a:gd name="connsiteX33" fmla="*/ 6816248 w 7296530"/>
              <a:gd name="connsiteY33" fmla="*/ 270031 h 1900980"/>
              <a:gd name="connsiteX0" fmla="*/ 6816248 w 7296530"/>
              <a:gd name="connsiteY0" fmla="*/ 270031 h 1900980"/>
              <a:gd name="connsiteX1" fmla="*/ 6505164 w 7296530"/>
              <a:gd name="connsiteY1" fmla="*/ 260604 h 1900980"/>
              <a:gd name="connsiteX2" fmla="*/ 6278920 w 7296530"/>
              <a:gd name="connsiteY2" fmla="*/ 204043 h 1900980"/>
              <a:gd name="connsiteX3" fmla="*/ 6005543 w 7296530"/>
              <a:gd name="connsiteY3" fmla="*/ 270031 h 1900980"/>
              <a:gd name="connsiteX4" fmla="*/ 5760446 w 7296530"/>
              <a:gd name="connsiteY4" fmla="*/ 232323 h 1900980"/>
              <a:gd name="connsiteX5" fmla="*/ 5487069 w 7296530"/>
              <a:gd name="connsiteY5" fmla="*/ 251177 h 1900980"/>
              <a:gd name="connsiteX6" fmla="*/ 5289106 w 7296530"/>
              <a:gd name="connsiteY6" fmla="*/ 232323 h 1900980"/>
              <a:gd name="connsiteX7" fmla="*/ 5185411 w 7296530"/>
              <a:gd name="connsiteY7" fmla="*/ 260604 h 1900980"/>
              <a:gd name="connsiteX8" fmla="*/ 5025156 w 7296530"/>
              <a:gd name="connsiteY8" fmla="*/ 175763 h 1900980"/>
              <a:gd name="connsiteX9" fmla="*/ 4855473 w 7296530"/>
              <a:gd name="connsiteY9" fmla="*/ 175763 h 1900980"/>
              <a:gd name="connsiteX10" fmla="*/ 4742351 w 7296530"/>
              <a:gd name="connsiteY10" fmla="*/ 128628 h 1900980"/>
              <a:gd name="connsiteX11" fmla="*/ 4610376 w 7296530"/>
              <a:gd name="connsiteY11" fmla="*/ 175763 h 1900980"/>
              <a:gd name="connsiteX12" fmla="*/ 4534962 w 7296530"/>
              <a:gd name="connsiteY12" fmla="*/ 241750 h 1900980"/>
              <a:gd name="connsiteX13" fmla="*/ 4280438 w 7296530"/>
              <a:gd name="connsiteY13" fmla="*/ 222897 h 1900980"/>
              <a:gd name="connsiteX14" fmla="*/ 4157890 w 7296530"/>
              <a:gd name="connsiteY14" fmla="*/ 119202 h 1900980"/>
              <a:gd name="connsiteX15" fmla="*/ 4054195 w 7296530"/>
              <a:gd name="connsiteY15" fmla="*/ 43787 h 1900980"/>
              <a:gd name="connsiteX16" fmla="*/ 3941073 w 7296530"/>
              <a:gd name="connsiteY16" fmla="*/ 81494 h 1900980"/>
              <a:gd name="connsiteX17" fmla="*/ 4044768 w 7296530"/>
              <a:gd name="connsiteY17" fmla="*/ 138055 h 1900980"/>
              <a:gd name="connsiteX18" fmla="*/ 3988207 w 7296530"/>
              <a:gd name="connsiteY18" fmla="*/ 241750 h 1900980"/>
              <a:gd name="connsiteX19" fmla="*/ 3620562 w 7296530"/>
              <a:gd name="connsiteY19" fmla="*/ 260604 h 1900980"/>
              <a:gd name="connsiteX20" fmla="*/ 2574186 w 7296530"/>
              <a:gd name="connsiteY20" fmla="*/ 251177 h 1900980"/>
              <a:gd name="connsiteX21" fmla="*/ 2168834 w 7296530"/>
              <a:gd name="connsiteY21" fmla="*/ 222897 h 1900980"/>
              <a:gd name="connsiteX22" fmla="*/ 2055712 w 7296530"/>
              <a:gd name="connsiteY22" fmla="*/ 138055 h 1900980"/>
              <a:gd name="connsiteX23" fmla="*/ 1914310 w 7296530"/>
              <a:gd name="connsiteY23" fmla="*/ 119202 h 1900980"/>
              <a:gd name="connsiteX24" fmla="*/ 1970871 w 7296530"/>
              <a:gd name="connsiteY24" fmla="*/ 175763 h 1900980"/>
              <a:gd name="connsiteX25" fmla="*/ 1933164 w 7296530"/>
              <a:gd name="connsiteY25" fmla="*/ 232323 h 1900980"/>
              <a:gd name="connsiteX26" fmla="*/ 1640933 w 7296530"/>
              <a:gd name="connsiteY26" fmla="*/ 241750 h 1900980"/>
              <a:gd name="connsiteX27" fmla="*/ 1245007 w 7296530"/>
              <a:gd name="connsiteY27" fmla="*/ 241750 h 1900980"/>
              <a:gd name="connsiteX28" fmla="*/ 971630 w 7296530"/>
              <a:gd name="connsiteY28" fmla="*/ 241750 h 1900980"/>
              <a:gd name="connsiteX29" fmla="*/ 735960 w 7296530"/>
              <a:gd name="connsiteY29" fmla="*/ 175763 h 1900980"/>
              <a:gd name="connsiteX30" fmla="*/ 453156 w 7296530"/>
              <a:gd name="connsiteY30" fmla="*/ 109775 h 1900980"/>
              <a:gd name="connsiteX31" fmla="*/ 490863 w 7296530"/>
              <a:gd name="connsiteY31" fmla="*/ 1806600 h 1900980"/>
              <a:gd name="connsiteX32" fmla="*/ 6816248 w 7296530"/>
              <a:gd name="connsiteY32" fmla="*/ 1533222 h 1900980"/>
              <a:gd name="connsiteX33" fmla="*/ 6816248 w 7296530"/>
              <a:gd name="connsiteY33" fmla="*/ 270031 h 1900980"/>
              <a:gd name="connsiteX0" fmla="*/ 6816248 w 7296530"/>
              <a:gd name="connsiteY0" fmla="*/ 270031 h 1900980"/>
              <a:gd name="connsiteX1" fmla="*/ 6505164 w 7296530"/>
              <a:gd name="connsiteY1" fmla="*/ 260604 h 1900980"/>
              <a:gd name="connsiteX2" fmla="*/ 6278920 w 7296530"/>
              <a:gd name="connsiteY2" fmla="*/ 204043 h 1900980"/>
              <a:gd name="connsiteX3" fmla="*/ 6005543 w 7296530"/>
              <a:gd name="connsiteY3" fmla="*/ 270031 h 1900980"/>
              <a:gd name="connsiteX4" fmla="*/ 5760446 w 7296530"/>
              <a:gd name="connsiteY4" fmla="*/ 232323 h 1900980"/>
              <a:gd name="connsiteX5" fmla="*/ 5487069 w 7296530"/>
              <a:gd name="connsiteY5" fmla="*/ 251177 h 1900980"/>
              <a:gd name="connsiteX6" fmla="*/ 5289106 w 7296530"/>
              <a:gd name="connsiteY6" fmla="*/ 232323 h 1900980"/>
              <a:gd name="connsiteX7" fmla="*/ 5185411 w 7296530"/>
              <a:gd name="connsiteY7" fmla="*/ 260604 h 1900980"/>
              <a:gd name="connsiteX8" fmla="*/ 5025156 w 7296530"/>
              <a:gd name="connsiteY8" fmla="*/ 175763 h 1900980"/>
              <a:gd name="connsiteX9" fmla="*/ 4855473 w 7296530"/>
              <a:gd name="connsiteY9" fmla="*/ 175763 h 1900980"/>
              <a:gd name="connsiteX10" fmla="*/ 4742351 w 7296530"/>
              <a:gd name="connsiteY10" fmla="*/ 128628 h 1900980"/>
              <a:gd name="connsiteX11" fmla="*/ 4610376 w 7296530"/>
              <a:gd name="connsiteY11" fmla="*/ 175763 h 1900980"/>
              <a:gd name="connsiteX12" fmla="*/ 4534962 w 7296530"/>
              <a:gd name="connsiteY12" fmla="*/ 241750 h 1900980"/>
              <a:gd name="connsiteX13" fmla="*/ 4280438 w 7296530"/>
              <a:gd name="connsiteY13" fmla="*/ 222897 h 1900980"/>
              <a:gd name="connsiteX14" fmla="*/ 4157890 w 7296530"/>
              <a:gd name="connsiteY14" fmla="*/ 119202 h 1900980"/>
              <a:gd name="connsiteX15" fmla="*/ 4054195 w 7296530"/>
              <a:gd name="connsiteY15" fmla="*/ 43787 h 1900980"/>
              <a:gd name="connsiteX16" fmla="*/ 3941073 w 7296530"/>
              <a:gd name="connsiteY16" fmla="*/ 81494 h 1900980"/>
              <a:gd name="connsiteX17" fmla="*/ 4044768 w 7296530"/>
              <a:gd name="connsiteY17" fmla="*/ 138055 h 1900980"/>
              <a:gd name="connsiteX18" fmla="*/ 3988207 w 7296530"/>
              <a:gd name="connsiteY18" fmla="*/ 241750 h 1900980"/>
              <a:gd name="connsiteX19" fmla="*/ 3620562 w 7296530"/>
              <a:gd name="connsiteY19" fmla="*/ 260604 h 1900980"/>
              <a:gd name="connsiteX20" fmla="*/ 2574186 w 7296530"/>
              <a:gd name="connsiteY20" fmla="*/ 251177 h 1900980"/>
              <a:gd name="connsiteX21" fmla="*/ 2168834 w 7296530"/>
              <a:gd name="connsiteY21" fmla="*/ 222897 h 1900980"/>
              <a:gd name="connsiteX22" fmla="*/ 2074566 w 7296530"/>
              <a:gd name="connsiteY22" fmla="*/ 81494 h 1900980"/>
              <a:gd name="connsiteX23" fmla="*/ 1914310 w 7296530"/>
              <a:gd name="connsiteY23" fmla="*/ 119202 h 1900980"/>
              <a:gd name="connsiteX24" fmla="*/ 1970871 w 7296530"/>
              <a:gd name="connsiteY24" fmla="*/ 175763 h 1900980"/>
              <a:gd name="connsiteX25" fmla="*/ 1933164 w 7296530"/>
              <a:gd name="connsiteY25" fmla="*/ 232323 h 1900980"/>
              <a:gd name="connsiteX26" fmla="*/ 1640933 w 7296530"/>
              <a:gd name="connsiteY26" fmla="*/ 241750 h 1900980"/>
              <a:gd name="connsiteX27" fmla="*/ 1245007 w 7296530"/>
              <a:gd name="connsiteY27" fmla="*/ 241750 h 1900980"/>
              <a:gd name="connsiteX28" fmla="*/ 971630 w 7296530"/>
              <a:gd name="connsiteY28" fmla="*/ 241750 h 1900980"/>
              <a:gd name="connsiteX29" fmla="*/ 735960 w 7296530"/>
              <a:gd name="connsiteY29" fmla="*/ 175763 h 1900980"/>
              <a:gd name="connsiteX30" fmla="*/ 453156 w 7296530"/>
              <a:gd name="connsiteY30" fmla="*/ 109775 h 1900980"/>
              <a:gd name="connsiteX31" fmla="*/ 490863 w 7296530"/>
              <a:gd name="connsiteY31" fmla="*/ 1806600 h 1900980"/>
              <a:gd name="connsiteX32" fmla="*/ 6816248 w 7296530"/>
              <a:gd name="connsiteY32" fmla="*/ 1533222 h 1900980"/>
              <a:gd name="connsiteX33" fmla="*/ 6816248 w 7296530"/>
              <a:gd name="connsiteY33" fmla="*/ 270031 h 1900980"/>
              <a:gd name="connsiteX0" fmla="*/ 6816248 w 7296530"/>
              <a:gd name="connsiteY0" fmla="*/ 270031 h 1900980"/>
              <a:gd name="connsiteX1" fmla="*/ 6505164 w 7296530"/>
              <a:gd name="connsiteY1" fmla="*/ 260604 h 1900980"/>
              <a:gd name="connsiteX2" fmla="*/ 6278920 w 7296530"/>
              <a:gd name="connsiteY2" fmla="*/ 204043 h 1900980"/>
              <a:gd name="connsiteX3" fmla="*/ 6005543 w 7296530"/>
              <a:gd name="connsiteY3" fmla="*/ 270031 h 1900980"/>
              <a:gd name="connsiteX4" fmla="*/ 5760446 w 7296530"/>
              <a:gd name="connsiteY4" fmla="*/ 232323 h 1900980"/>
              <a:gd name="connsiteX5" fmla="*/ 5487069 w 7296530"/>
              <a:gd name="connsiteY5" fmla="*/ 251177 h 1900980"/>
              <a:gd name="connsiteX6" fmla="*/ 5289106 w 7296530"/>
              <a:gd name="connsiteY6" fmla="*/ 232323 h 1900980"/>
              <a:gd name="connsiteX7" fmla="*/ 5185411 w 7296530"/>
              <a:gd name="connsiteY7" fmla="*/ 260604 h 1900980"/>
              <a:gd name="connsiteX8" fmla="*/ 5025156 w 7296530"/>
              <a:gd name="connsiteY8" fmla="*/ 175763 h 1900980"/>
              <a:gd name="connsiteX9" fmla="*/ 4855473 w 7296530"/>
              <a:gd name="connsiteY9" fmla="*/ 175763 h 1900980"/>
              <a:gd name="connsiteX10" fmla="*/ 4742351 w 7296530"/>
              <a:gd name="connsiteY10" fmla="*/ 128628 h 1900980"/>
              <a:gd name="connsiteX11" fmla="*/ 4610376 w 7296530"/>
              <a:gd name="connsiteY11" fmla="*/ 175763 h 1900980"/>
              <a:gd name="connsiteX12" fmla="*/ 4534962 w 7296530"/>
              <a:gd name="connsiteY12" fmla="*/ 241750 h 1900980"/>
              <a:gd name="connsiteX13" fmla="*/ 4280438 w 7296530"/>
              <a:gd name="connsiteY13" fmla="*/ 222897 h 1900980"/>
              <a:gd name="connsiteX14" fmla="*/ 4157890 w 7296530"/>
              <a:gd name="connsiteY14" fmla="*/ 119202 h 1900980"/>
              <a:gd name="connsiteX15" fmla="*/ 4054195 w 7296530"/>
              <a:gd name="connsiteY15" fmla="*/ 43787 h 1900980"/>
              <a:gd name="connsiteX16" fmla="*/ 3941073 w 7296530"/>
              <a:gd name="connsiteY16" fmla="*/ 81494 h 1900980"/>
              <a:gd name="connsiteX17" fmla="*/ 4044768 w 7296530"/>
              <a:gd name="connsiteY17" fmla="*/ 138055 h 1900980"/>
              <a:gd name="connsiteX18" fmla="*/ 3988207 w 7296530"/>
              <a:gd name="connsiteY18" fmla="*/ 241750 h 1900980"/>
              <a:gd name="connsiteX19" fmla="*/ 3620562 w 7296530"/>
              <a:gd name="connsiteY19" fmla="*/ 260604 h 1900980"/>
              <a:gd name="connsiteX20" fmla="*/ 2574186 w 7296530"/>
              <a:gd name="connsiteY20" fmla="*/ 251177 h 1900980"/>
              <a:gd name="connsiteX21" fmla="*/ 2168834 w 7296530"/>
              <a:gd name="connsiteY21" fmla="*/ 222897 h 1900980"/>
              <a:gd name="connsiteX22" fmla="*/ 2036858 w 7296530"/>
              <a:gd name="connsiteY22" fmla="*/ 138055 h 1900980"/>
              <a:gd name="connsiteX23" fmla="*/ 1914310 w 7296530"/>
              <a:gd name="connsiteY23" fmla="*/ 119202 h 1900980"/>
              <a:gd name="connsiteX24" fmla="*/ 1970871 w 7296530"/>
              <a:gd name="connsiteY24" fmla="*/ 175763 h 1900980"/>
              <a:gd name="connsiteX25" fmla="*/ 1933164 w 7296530"/>
              <a:gd name="connsiteY25" fmla="*/ 232323 h 1900980"/>
              <a:gd name="connsiteX26" fmla="*/ 1640933 w 7296530"/>
              <a:gd name="connsiteY26" fmla="*/ 241750 h 1900980"/>
              <a:gd name="connsiteX27" fmla="*/ 1245007 w 7296530"/>
              <a:gd name="connsiteY27" fmla="*/ 241750 h 1900980"/>
              <a:gd name="connsiteX28" fmla="*/ 971630 w 7296530"/>
              <a:gd name="connsiteY28" fmla="*/ 241750 h 1900980"/>
              <a:gd name="connsiteX29" fmla="*/ 735960 w 7296530"/>
              <a:gd name="connsiteY29" fmla="*/ 175763 h 1900980"/>
              <a:gd name="connsiteX30" fmla="*/ 453156 w 7296530"/>
              <a:gd name="connsiteY30" fmla="*/ 109775 h 1900980"/>
              <a:gd name="connsiteX31" fmla="*/ 490863 w 7296530"/>
              <a:gd name="connsiteY31" fmla="*/ 1806600 h 1900980"/>
              <a:gd name="connsiteX32" fmla="*/ 6816248 w 7296530"/>
              <a:gd name="connsiteY32" fmla="*/ 1533222 h 1900980"/>
              <a:gd name="connsiteX33" fmla="*/ 6816248 w 7296530"/>
              <a:gd name="connsiteY33" fmla="*/ 270031 h 1900980"/>
              <a:gd name="connsiteX0" fmla="*/ 6816248 w 7296530"/>
              <a:gd name="connsiteY0" fmla="*/ 270031 h 1900980"/>
              <a:gd name="connsiteX1" fmla="*/ 6505164 w 7296530"/>
              <a:gd name="connsiteY1" fmla="*/ 260604 h 1900980"/>
              <a:gd name="connsiteX2" fmla="*/ 6278920 w 7296530"/>
              <a:gd name="connsiteY2" fmla="*/ 204043 h 1900980"/>
              <a:gd name="connsiteX3" fmla="*/ 6005543 w 7296530"/>
              <a:gd name="connsiteY3" fmla="*/ 270031 h 1900980"/>
              <a:gd name="connsiteX4" fmla="*/ 5760446 w 7296530"/>
              <a:gd name="connsiteY4" fmla="*/ 232323 h 1900980"/>
              <a:gd name="connsiteX5" fmla="*/ 5487069 w 7296530"/>
              <a:gd name="connsiteY5" fmla="*/ 251177 h 1900980"/>
              <a:gd name="connsiteX6" fmla="*/ 5289106 w 7296530"/>
              <a:gd name="connsiteY6" fmla="*/ 232323 h 1900980"/>
              <a:gd name="connsiteX7" fmla="*/ 5185411 w 7296530"/>
              <a:gd name="connsiteY7" fmla="*/ 260604 h 1900980"/>
              <a:gd name="connsiteX8" fmla="*/ 5025156 w 7296530"/>
              <a:gd name="connsiteY8" fmla="*/ 175763 h 1900980"/>
              <a:gd name="connsiteX9" fmla="*/ 4855473 w 7296530"/>
              <a:gd name="connsiteY9" fmla="*/ 175763 h 1900980"/>
              <a:gd name="connsiteX10" fmla="*/ 4742351 w 7296530"/>
              <a:gd name="connsiteY10" fmla="*/ 128628 h 1900980"/>
              <a:gd name="connsiteX11" fmla="*/ 4610376 w 7296530"/>
              <a:gd name="connsiteY11" fmla="*/ 175763 h 1900980"/>
              <a:gd name="connsiteX12" fmla="*/ 4534962 w 7296530"/>
              <a:gd name="connsiteY12" fmla="*/ 241750 h 1900980"/>
              <a:gd name="connsiteX13" fmla="*/ 4280438 w 7296530"/>
              <a:gd name="connsiteY13" fmla="*/ 222897 h 1900980"/>
              <a:gd name="connsiteX14" fmla="*/ 4157890 w 7296530"/>
              <a:gd name="connsiteY14" fmla="*/ 119202 h 1900980"/>
              <a:gd name="connsiteX15" fmla="*/ 4054195 w 7296530"/>
              <a:gd name="connsiteY15" fmla="*/ 43787 h 1900980"/>
              <a:gd name="connsiteX16" fmla="*/ 3941073 w 7296530"/>
              <a:gd name="connsiteY16" fmla="*/ 81494 h 1900980"/>
              <a:gd name="connsiteX17" fmla="*/ 4044768 w 7296530"/>
              <a:gd name="connsiteY17" fmla="*/ 138055 h 1900980"/>
              <a:gd name="connsiteX18" fmla="*/ 3988207 w 7296530"/>
              <a:gd name="connsiteY18" fmla="*/ 241750 h 1900980"/>
              <a:gd name="connsiteX19" fmla="*/ 3620562 w 7296530"/>
              <a:gd name="connsiteY19" fmla="*/ 260604 h 1900980"/>
              <a:gd name="connsiteX20" fmla="*/ 2574186 w 7296530"/>
              <a:gd name="connsiteY20" fmla="*/ 251177 h 1900980"/>
              <a:gd name="connsiteX21" fmla="*/ 2168834 w 7296530"/>
              <a:gd name="connsiteY21" fmla="*/ 222897 h 1900980"/>
              <a:gd name="connsiteX22" fmla="*/ 2036858 w 7296530"/>
              <a:gd name="connsiteY22" fmla="*/ 138055 h 1900980"/>
              <a:gd name="connsiteX23" fmla="*/ 1914310 w 7296530"/>
              <a:gd name="connsiteY23" fmla="*/ 156909 h 1900980"/>
              <a:gd name="connsiteX24" fmla="*/ 1970871 w 7296530"/>
              <a:gd name="connsiteY24" fmla="*/ 175763 h 1900980"/>
              <a:gd name="connsiteX25" fmla="*/ 1933164 w 7296530"/>
              <a:gd name="connsiteY25" fmla="*/ 232323 h 1900980"/>
              <a:gd name="connsiteX26" fmla="*/ 1640933 w 7296530"/>
              <a:gd name="connsiteY26" fmla="*/ 241750 h 1900980"/>
              <a:gd name="connsiteX27" fmla="*/ 1245007 w 7296530"/>
              <a:gd name="connsiteY27" fmla="*/ 241750 h 1900980"/>
              <a:gd name="connsiteX28" fmla="*/ 971630 w 7296530"/>
              <a:gd name="connsiteY28" fmla="*/ 241750 h 1900980"/>
              <a:gd name="connsiteX29" fmla="*/ 735960 w 7296530"/>
              <a:gd name="connsiteY29" fmla="*/ 175763 h 1900980"/>
              <a:gd name="connsiteX30" fmla="*/ 453156 w 7296530"/>
              <a:gd name="connsiteY30" fmla="*/ 109775 h 1900980"/>
              <a:gd name="connsiteX31" fmla="*/ 490863 w 7296530"/>
              <a:gd name="connsiteY31" fmla="*/ 1806600 h 1900980"/>
              <a:gd name="connsiteX32" fmla="*/ 6816248 w 7296530"/>
              <a:gd name="connsiteY32" fmla="*/ 1533222 h 1900980"/>
              <a:gd name="connsiteX33" fmla="*/ 6816248 w 7296530"/>
              <a:gd name="connsiteY33" fmla="*/ 270031 h 190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296530" h="1900980">
                <a:moveTo>
                  <a:pt x="6816248" y="270031"/>
                </a:moveTo>
                <a:cubicBezTo>
                  <a:pt x="6764401" y="57928"/>
                  <a:pt x="6594719" y="271602"/>
                  <a:pt x="6505164" y="260604"/>
                </a:cubicBezTo>
                <a:cubicBezTo>
                  <a:pt x="6415609" y="249606"/>
                  <a:pt x="6362190" y="202472"/>
                  <a:pt x="6278920" y="204043"/>
                </a:cubicBezTo>
                <a:cubicBezTo>
                  <a:pt x="6195650" y="205614"/>
                  <a:pt x="6091955" y="265318"/>
                  <a:pt x="6005543" y="270031"/>
                </a:cubicBezTo>
                <a:cubicBezTo>
                  <a:pt x="5919131" y="274744"/>
                  <a:pt x="5846858" y="235465"/>
                  <a:pt x="5760446" y="232323"/>
                </a:cubicBezTo>
                <a:cubicBezTo>
                  <a:pt x="5674034" y="229181"/>
                  <a:pt x="5565626" y="251177"/>
                  <a:pt x="5487069" y="251177"/>
                </a:cubicBezTo>
                <a:cubicBezTo>
                  <a:pt x="5408512" y="251177"/>
                  <a:pt x="5339382" y="230752"/>
                  <a:pt x="5289106" y="232323"/>
                </a:cubicBezTo>
                <a:cubicBezTo>
                  <a:pt x="5238830" y="233894"/>
                  <a:pt x="5229403" y="270031"/>
                  <a:pt x="5185411" y="260604"/>
                </a:cubicBezTo>
                <a:cubicBezTo>
                  <a:pt x="5141419" y="251177"/>
                  <a:pt x="5080146" y="189903"/>
                  <a:pt x="5025156" y="175763"/>
                </a:cubicBezTo>
                <a:cubicBezTo>
                  <a:pt x="4970166" y="161623"/>
                  <a:pt x="4902607" y="183619"/>
                  <a:pt x="4855473" y="175763"/>
                </a:cubicBezTo>
                <a:cubicBezTo>
                  <a:pt x="4808339" y="167907"/>
                  <a:pt x="4783200" y="128628"/>
                  <a:pt x="4742351" y="128628"/>
                </a:cubicBezTo>
                <a:cubicBezTo>
                  <a:pt x="4701502" y="128628"/>
                  <a:pt x="4644941" y="156909"/>
                  <a:pt x="4610376" y="175763"/>
                </a:cubicBezTo>
                <a:cubicBezTo>
                  <a:pt x="4575811" y="194617"/>
                  <a:pt x="4589952" y="233894"/>
                  <a:pt x="4534962" y="241750"/>
                </a:cubicBezTo>
                <a:cubicBezTo>
                  <a:pt x="4479972" y="249606"/>
                  <a:pt x="4343283" y="243322"/>
                  <a:pt x="4280438" y="222897"/>
                </a:cubicBezTo>
                <a:cubicBezTo>
                  <a:pt x="4217593" y="202472"/>
                  <a:pt x="4195597" y="149054"/>
                  <a:pt x="4157890" y="119202"/>
                </a:cubicBezTo>
                <a:cubicBezTo>
                  <a:pt x="4120183" y="89350"/>
                  <a:pt x="4090331" y="50072"/>
                  <a:pt x="4054195" y="43787"/>
                </a:cubicBezTo>
                <a:cubicBezTo>
                  <a:pt x="4018059" y="37502"/>
                  <a:pt x="3942644" y="65783"/>
                  <a:pt x="3941073" y="81494"/>
                </a:cubicBezTo>
                <a:cubicBezTo>
                  <a:pt x="3939502" y="97205"/>
                  <a:pt x="4036912" y="111346"/>
                  <a:pt x="4044768" y="138055"/>
                </a:cubicBezTo>
                <a:cubicBezTo>
                  <a:pt x="4052624" y="164764"/>
                  <a:pt x="4058908" y="221325"/>
                  <a:pt x="3988207" y="241750"/>
                </a:cubicBezTo>
                <a:cubicBezTo>
                  <a:pt x="3917506" y="262175"/>
                  <a:pt x="3620562" y="260604"/>
                  <a:pt x="3620562" y="260604"/>
                </a:cubicBezTo>
                <a:lnTo>
                  <a:pt x="2574186" y="251177"/>
                </a:lnTo>
                <a:cubicBezTo>
                  <a:pt x="2332231" y="244893"/>
                  <a:pt x="2258389" y="241751"/>
                  <a:pt x="2168834" y="222897"/>
                </a:cubicBezTo>
                <a:cubicBezTo>
                  <a:pt x="2079279" y="204043"/>
                  <a:pt x="2079279" y="149053"/>
                  <a:pt x="2036858" y="138055"/>
                </a:cubicBezTo>
                <a:cubicBezTo>
                  <a:pt x="1994437" y="127057"/>
                  <a:pt x="1925308" y="150624"/>
                  <a:pt x="1914310" y="156909"/>
                </a:cubicBezTo>
                <a:cubicBezTo>
                  <a:pt x="1903312" y="163194"/>
                  <a:pt x="1967729" y="163194"/>
                  <a:pt x="1970871" y="175763"/>
                </a:cubicBezTo>
                <a:cubicBezTo>
                  <a:pt x="1974013" y="188332"/>
                  <a:pt x="1988154" y="221325"/>
                  <a:pt x="1933164" y="232323"/>
                </a:cubicBezTo>
                <a:cubicBezTo>
                  <a:pt x="1878174" y="243321"/>
                  <a:pt x="1755626" y="240179"/>
                  <a:pt x="1640933" y="241750"/>
                </a:cubicBezTo>
                <a:cubicBezTo>
                  <a:pt x="1526240" y="243321"/>
                  <a:pt x="1245007" y="241750"/>
                  <a:pt x="1245007" y="241750"/>
                </a:cubicBezTo>
                <a:cubicBezTo>
                  <a:pt x="1133457" y="241750"/>
                  <a:pt x="1056471" y="252748"/>
                  <a:pt x="971630" y="241750"/>
                </a:cubicBezTo>
                <a:cubicBezTo>
                  <a:pt x="886789" y="230752"/>
                  <a:pt x="822372" y="197759"/>
                  <a:pt x="735960" y="175763"/>
                </a:cubicBezTo>
                <a:cubicBezTo>
                  <a:pt x="649548" y="153767"/>
                  <a:pt x="494005" y="-162031"/>
                  <a:pt x="453156" y="109775"/>
                </a:cubicBezTo>
                <a:cubicBezTo>
                  <a:pt x="412307" y="381581"/>
                  <a:pt x="-569652" y="1569359"/>
                  <a:pt x="490863" y="1806600"/>
                </a:cubicBezTo>
                <a:cubicBezTo>
                  <a:pt x="1551378" y="2043841"/>
                  <a:pt x="5762017" y="1789317"/>
                  <a:pt x="6816248" y="1533222"/>
                </a:cubicBezTo>
                <a:cubicBezTo>
                  <a:pt x="7870479" y="1277127"/>
                  <a:pt x="6868095" y="482134"/>
                  <a:pt x="6816248" y="270031"/>
                </a:cubicBezTo>
                <a:close/>
              </a:path>
            </a:pathLst>
          </a:custGeom>
          <a:solidFill>
            <a:srgbClr val="00B0F0"/>
          </a:solidFill>
          <a:ln w="0">
            <a:solidFill>
              <a:srgbClr val="0088B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1981200" y="3237325"/>
            <a:ext cx="3351229" cy="1065229"/>
          </a:xfrm>
          <a:custGeom>
            <a:avLst/>
            <a:gdLst>
              <a:gd name="connsiteX0" fmla="*/ 28281 w 3167406"/>
              <a:gd name="connsiteY0" fmla="*/ 9427 h 1065229"/>
              <a:gd name="connsiteX1" fmla="*/ 2017336 w 3167406"/>
              <a:gd name="connsiteY1" fmla="*/ 0 h 1065229"/>
              <a:gd name="connsiteX2" fmla="*/ 3148553 w 3167406"/>
              <a:gd name="connsiteY2" fmla="*/ 772998 h 1065229"/>
              <a:gd name="connsiteX3" fmla="*/ 3167406 w 3167406"/>
              <a:gd name="connsiteY3" fmla="*/ 1065229 h 1065229"/>
              <a:gd name="connsiteX4" fmla="*/ 0 w 3167406"/>
              <a:gd name="connsiteY4" fmla="*/ 1065229 h 1065229"/>
              <a:gd name="connsiteX5" fmla="*/ 28281 w 3167406"/>
              <a:gd name="connsiteY5" fmla="*/ 9427 h 1065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7406" h="1065229">
                <a:moveTo>
                  <a:pt x="28281" y="9427"/>
                </a:moveTo>
                <a:lnTo>
                  <a:pt x="2017336" y="0"/>
                </a:lnTo>
                <a:lnTo>
                  <a:pt x="3148553" y="772998"/>
                </a:lnTo>
                <a:lnTo>
                  <a:pt x="3167406" y="1065229"/>
                </a:lnTo>
                <a:lnTo>
                  <a:pt x="0" y="1065229"/>
                </a:lnTo>
                <a:lnTo>
                  <a:pt x="28281" y="9427"/>
                </a:lnTo>
                <a:close/>
              </a:path>
            </a:pathLst>
          </a:custGeom>
          <a:gradFill flip="none" rotWithShape="1">
            <a:gsLst>
              <a:gs pos="25000">
                <a:srgbClr val="FFEFD1"/>
              </a:gs>
              <a:gs pos="50000">
                <a:srgbClr val="FFEFD1"/>
              </a:gs>
              <a:gs pos="75000">
                <a:srgbClr val="F0EBD5"/>
              </a:gs>
            </a:gsLst>
            <a:lin ang="2700000" scaled="1"/>
            <a:tileRect/>
          </a:gra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45" r="1277"/>
          <a:stretch/>
        </p:blipFill>
        <p:spPr>
          <a:xfrm rot="323388" flipH="1">
            <a:off x="2403292" y="2652995"/>
            <a:ext cx="354798" cy="703007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1583202" y="2708745"/>
            <a:ext cx="3445998" cy="1596949"/>
          </a:xfrm>
          <a:custGeom>
            <a:avLst/>
            <a:gdLst>
              <a:gd name="connsiteX0" fmla="*/ 28281 w 3167406"/>
              <a:gd name="connsiteY0" fmla="*/ 9427 h 1065229"/>
              <a:gd name="connsiteX1" fmla="*/ 2017336 w 3167406"/>
              <a:gd name="connsiteY1" fmla="*/ 0 h 1065229"/>
              <a:gd name="connsiteX2" fmla="*/ 3148553 w 3167406"/>
              <a:gd name="connsiteY2" fmla="*/ 772998 h 1065229"/>
              <a:gd name="connsiteX3" fmla="*/ 3167406 w 3167406"/>
              <a:gd name="connsiteY3" fmla="*/ 1065229 h 1065229"/>
              <a:gd name="connsiteX4" fmla="*/ 0 w 3167406"/>
              <a:gd name="connsiteY4" fmla="*/ 1065229 h 1065229"/>
              <a:gd name="connsiteX5" fmla="*/ 28281 w 3167406"/>
              <a:gd name="connsiteY5" fmla="*/ 9427 h 1065229"/>
              <a:gd name="connsiteX0" fmla="*/ 28281 w 3167406"/>
              <a:gd name="connsiteY0" fmla="*/ 9427 h 1065229"/>
              <a:gd name="connsiteX1" fmla="*/ 915136 w 3167406"/>
              <a:gd name="connsiteY1" fmla="*/ 15352 h 1065229"/>
              <a:gd name="connsiteX2" fmla="*/ 2017336 w 3167406"/>
              <a:gd name="connsiteY2" fmla="*/ 0 h 1065229"/>
              <a:gd name="connsiteX3" fmla="*/ 3148553 w 3167406"/>
              <a:gd name="connsiteY3" fmla="*/ 772998 h 1065229"/>
              <a:gd name="connsiteX4" fmla="*/ 3167406 w 3167406"/>
              <a:gd name="connsiteY4" fmla="*/ 1065229 h 1065229"/>
              <a:gd name="connsiteX5" fmla="*/ 0 w 3167406"/>
              <a:gd name="connsiteY5" fmla="*/ 1065229 h 1065229"/>
              <a:gd name="connsiteX6" fmla="*/ 28281 w 3167406"/>
              <a:gd name="connsiteY6" fmla="*/ 9427 h 1065229"/>
              <a:gd name="connsiteX0" fmla="*/ 28281 w 3167406"/>
              <a:gd name="connsiteY0" fmla="*/ 9427 h 1065229"/>
              <a:gd name="connsiteX1" fmla="*/ 548488 w 3167406"/>
              <a:gd name="connsiteY1" fmla="*/ 15352 h 1065229"/>
              <a:gd name="connsiteX2" fmla="*/ 915136 w 3167406"/>
              <a:gd name="connsiteY2" fmla="*/ 15352 h 1065229"/>
              <a:gd name="connsiteX3" fmla="*/ 2017336 w 3167406"/>
              <a:gd name="connsiteY3" fmla="*/ 0 h 1065229"/>
              <a:gd name="connsiteX4" fmla="*/ 3148553 w 3167406"/>
              <a:gd name="connsiteY4" fmla="*/ 772998 h 1065229"/>
              <a:gd name="connsiteX5" fmla="*/ 3167406 w 3167406"/>
              <a:gd name="connsiteY5" fmla="*/ 1065229 h 1065229"/>
              <a:gd name="connsiteX6" fmla="*/ 0 w 3167406"/>
              <a:gd name="connsiteY6" fmla="*/ 1065229 h 1065229"/>
              <a:gd name="connsiteX7" fmla="*/ 28281 w 3167406"/>
              <a:gd name="connsiteY7" fmla="*/ 9427 h 1065229"/>
              <a:gd name="connsiteX0" fmla="*/ 28281 w 3167406"/>
              <a:gd name="connsiteY0" fmla="*/ 285020 h 1340822"/>
              <a:gd name="connsiteX1" fmla="*/ 456827 w 3167406"/>
              <a:gd name="connsiteY1" fmla="*/ 0 h 1340822"/>
              <a:gd name="connsiteX2" fmla="*/ 915136 w 3167406"/>
              <a:gd name="connsiteY2" fmla="*/ 290945 h 1340822"/>
              <a:gd name="connsiteX3" fmla="*/ 2017336 w 3167406"/>
              <a:gd name="connsiteY3" fmla="*/ 275593 h 1340822"/>
              <a:gd name="connsiteX4" fmla="*/ 3148553 w 3167406"/>
              <a:gd name="connsiteY4" fmla="*/ 1048591 h 1340822"/>
              <a:gd name="connsiteX5" fmla="*/ 3167406 w 3167406"/>
              <a:gd name="connsiteY5" fmla="*/ 1340822 h 1340822"/>
              <a:gd name="connsiteX6" fmla="*/ 0 w 3167406"/>
              <a:gd name="connsiteY6" fmla="*/ 1340822 h 1340822"/>
              <a:gd name="connsiteX7" fmla="*/ 28281 w 3167406"/>
              <a:gd name="connsiteY7" fmla="*/ 285020 h 1340822"/>
              <a:gd name="connsiteX0" fmla="*/ 28281 w 3167406"/>
              <a:gd name="connsiteY0" fmla="*/ 285020 h 1340822"/>
              <a:gd name="connsiteX1" fmla="*/ 456827 w 3167406"/>
              <a:gd name="connsiteY1" fmla="*/ 0 h 1340822"/>
              <a:gd name="connsiteX2" fmla="*/ 705623 w 3167406"/>
              <a:gd name="connsiteY2" fmla="*/ 138545 h 1340822"/>
              <a:gd name="connsiteX3" fmla="*/ 915136 w 3167406"/>
              <a:gd name="connsiteY3" fmla="*/ 290945 h 1340822"/>
              <a:gd name="connsiteX4" fmla="*/ 2017336 w 3167406"/>
              <a:gd name="connsiteY4" fmla="*/ 275593 h 1340822"/>
              <a:gd name="connsiteX5" fmla="*/ 3148553 w 3167406"/>
              <a:gd name="connsiteY5" fmla="*/ 1048591 h 1340822"/>
              <a:gd name="connsiteX6" fmla="*/ 3167406 w 3167406"/>
              <a:gd name="connsiteY6" fmla="*/ 1340822 h 1340822"/>
              <a:gd name="connsiteX7" fmla="*/ 0 w 3167406"/>
              <a:gd name="connsiteY7" fmla="*/ 1340822 h 1340822"/>
              <a:gd name="connsiteX8" fmla="*/ 28281 w 3167406"/>
              <a:gd name="connsiteY8" fmla="*/ 285020 h 1340822"/>
              <a:gd name="connsiteX0" fmla="*/ 28281 w 3167406"/>
              <a:gd name="connsiteY0" fmla="*/ 312730 h 1368532"/>
              <a:gd name="connsiteX1" fmla="*/ 456827 w 3167406"/>
              <a:gd name="connsiteY1" fmla="*/ 27710 h 1368532"/>
              <a:gd name="connsiteX2" fmla="*/ 600866 w 3167406"/>
              <a:gd name="connsiteY2" fmla="*/ 0 h 1368532"/>
              <a:gd name="connsiteX3" fmla="*/ 915136 w 3167406"/>
              <a:gd name="connsiteY3" fmla="*/ 318655 h 1368532"/>
              <a:gd name="connsiteX4" fmla="*/ 2017336 w 3167406"/>
              <a:gd name="connsiteY4" fmla="*/ 303303 h 1368532"/>
              <a:gd name="connsiteX5" fmla="*/ 3148553 w 3167406"/>
              <a:gd name="connsiteY5" fmla="*/ 1076301 h 1368532"/>
              <a:gd name="connsiteX6" fmla="*/ 3167406 w 3167406"/>
              <a:gd name="connsiteY6" fmla="*/ 1368532 h 1368532"/>
              <a:gd name="connsiteX7" fmla="*/ 0 w 3167406"/>
              <a:gd name="connsiteY7" fmla="*/ 1368532 h 1368532"/>
              <a:gd name="connsiteX8" fmla="*/ 28281 w 3167406"/>
              <a:gd name="connsiteY8" fmla="*/ 312730 h 1368532"/>
              <a:gd name="connsiteX0" fmla="*/ 28281 w 3167406"/>
              <a:gd name="connsiteY0" fmla="*/ 312730 h 1368532"/>
              <a:gd name="connsiteX1" fmla="*/ 299691 w 3167406"/>
              <a:gd name="connsiteY1" fmla="*/ 152401 h 1368532"/>
              <a:gd name="connsiteX2" fmla="*/ 456827 w 3167406"/>
              <a:gd name="connsiteY2" fmla="*/ 27710 h 1368532"/>
              <a:gd name="connsiteX3" fmla="*/ 600866 w 3167406"/>
              <a:gd name="connsiteY3" fmla="*/ 0 h 1368532"/>
              <a:gd name="connsiteX4" fmla="*/ 915136 w 3167406"/>
              <a:gd name="connsiteY4" fmla="*/ 318655 h 1368532"/>
              <a:gd name="connsiteX5" fmla="*/ 2017336 w 3167406"/>
              <a:gd name="connsiteY5" fmla="*/ 303303 h 1368532"/>
              <a:gd name="connsiteX6" fmla="*/ 3148553 w 3167406"/>
              <a:gd name="connsiteY6" fmla="*/ 1076301 h 1368532"/>
              <a:gd name="connsiteX7" fmla="*/ 3167406 w 3167406"/>
              <a:gd name="connsiteY7" fmla="*/ 1368532 h 1368532"/>
              <a:gd name="connsiteX8" fmla="*/ 0 w 3167406"/>
              <a:gd name="connsiteY8" fmla="*/ 1368532 h 1368532"/>
              <a:gd name="connsiteX9" fmla="*/ 28281 w 3167406"/>
              <a:gd name="connsiteY9" fmla="*/ 312730 h 1368532"/>
              <a:gd name="connsiteX0" fmla="*/ 28281 w 3167406"/>
              <a:gd name="connsiteY0" fmla="*/ 382002 h 1437804"/>
              <a:gd name="connsiteX1" fmla="*/ 273502 w 3167406"/>
              <a:gd name="connsiteY1" fmla="*/ 0 h 1437804"/>
              <a:gd name="connsiteX2" fmla="*/ 456827 w 3167406"/>
              <a:gd name="connsiteY2" fmla="*/ 96982 h 1437804"/>
              <a:gd name="connsiteX3" fmla="*/ 600866 w 3167406"/>
              <a:gd name="connsiteY3" fmla="*/ 69272 h 1437804"/>
              <a:gd name="connsiteX4" fmla="*/ 915136 w 3167406"/>
              <a:gd name="connsiteY4" fmla="*/ 387927 h 1437804"/>
              <a:gd name="connsiteX5" fmla="*/ 2017336 w 3167406"/>
              <a:gd name="connsiteY5" fmla="*/ 372575 h 1437804"/>
              <a:gd name="connsiteX6" fmla="*/ 3148553 w 3167406"/>
              <a:gd name="connsiteY6" fmla="*/ 1145573 h 1437804"/>
              <a:gd name="connsiteX7" fmla="*/ 3167406 w 3167406"/>
              <a:gd name="connsiteY7" fmla="*/ 1437804 h 1437804"/>
              <a:gd name="connsiteX8" fmla="*/ 0 w 3167406"/>
              <a:gd name="connsiteY8" fmla="*/ 1437804 h 1437804"/>
              <a:gd name="connsiteX9" fmla="*/ 28281 w 3167406"/>
              <a:gd name="connsiteY9" fmla="*/ 382002 h 1437804"/>
              <a:gd name="connsiteX0" fmla="*/ 28281 w 3167406"/>
              <a:gd name="connsiteY0" fmla="*/ 562111 h 1617913"/>
              <a:gd name="connsiteX1" fmla="*/ 273502 w 3167406"/>
              <a:gd name="connsiteY1" fmla="*/ 180109 h 1617913"/>
              <a:gd name="connsiteX2" fmla="*/ 404449 w 3167406"/>
              <a:gd name="connsiteY2" fmla="*/ 0 h 1617913"/>
              <a:gd name="connsiteX3" fmla="*/ 600866 w 3167406"/>
              <a:gd name="connsiteY3" fmla="*/ 249381 h 1617913"/>
              <a:gd name="connsiteX4" fmla="*/ 915136 w 3167406"/>
              <a:gd name="connsiteY4" fmla="*/ 568036 h 1617913"/>
              <a:gd name="connsiteX5" fmla="*/ 2017336 w 3167406"/>
              <a:gd name="connsiteY5" fmla="*/ 552684 h 1617913"/>
              <a:gd name="connsiteX6" fmla="*/ 3148553 w 3167406"/>
              <a:gd name="connsiteY6" fmla="*/ 1325682 h 1617913"/>
              <a:gd name="connsiteX7" fmla="*/ 3167406 w 3167406"/>
              <a:gd name="connsiteY7" fmla="*/ 1617913 h 1617913"/>
              <a:gd name="connsiteX8" fmla="*/ 0 w 3167406"/>
              <a:gd name="connsiteY8" fmla="*/ 1617913 h 1617913"/>
              <a:gd name="connsiteX9" fmla="*/ 28281 w 3167406"/>
              <a:gd name="connsiteY9" fmla="*/ 562111 h 1617913"/>
              <a:gd name="connsiteX0" fmla="*/ 28281 w 3167406"/>
              <a:gd name="connsiteY0" fmla="*/ 562111 h 1617913"/>
              <a:gd name="connsiteX1" fmla="*/ 168745 w 3167406"/>
              <a:gd name="connsiteY1" fmla="*/ 318655 h 1617913"/>
              <a:gd name="connsiteX2" fmla="*/ 273502 w 3167406"/>
              <a:gd name="connsiteY2" fmla="*/ 180109 h 1617913"/>
              <a:gd name="connsiteX3" fmla="*/ 404449 w 3167406"/>
              <a:gd name="connsiteY3" fmla="*/ 0 h 1617913"/>
              <a:gd name="connsiteX4" fmla="*/ 600866 w 3167406"/>
              <a:gd name="connsiteY4" fmla="*/ 249381 h 1617913"/>
              <a:gd name="connsiteX5" fmla="*/ 915136 w 3167406"/>
              <a:gd name="connsiteY5" fmla="*/ 568036 h 1617913"/>
              <a:gd name="connsiteX6" fmla="*/ 2017336 w 3167406"/>
              <a:gd name="connsiteY6" fmla="*/ 552684 h 1617913"/>
              <a:gd name="connsiteX7" fmla="*/ 3148553 w 3167406"/>
              <a:gd name="connsiteY7" fmla="*/ 1325682 h 1617913"/>
              <a:gd name="connsiteX8" fmla="*/ 3167406 w 3167406"/>
              <a:gd name="connsiteY8" fmla="*/ 1617913 h 1617913"/>
              <a:gd name="connsiteX9" fmla="*/ 0 w 3167406"/>
              <a:gd name="connsiteY9" fmla="*/ 1617913 h 1617913"/>
              <a:gd name="connsiteX10" fmla="*/ 28281 w 3167406"/>
              <a:gd name="connsiteY10" fmla="*/ 562111 h 1617913"/>
              <a:gd name="connsiteX0" fmla="*/ 28281 w 3167406"/>
              <a:gd name="connsiteY0" fmla="*/ 562111 h 1617913"/>
              <a:gd name="connsiteX1" fmla="*/ 103272 w 3167406"/>
              <a:gd name="connsiteY1" fmla="*/ 290946 h 1617913"/>
              <a:gd name="connsiteX2" fmla="*/ 273502 w 3167406"/>
              <a:gd name="connsiteY2" fmla="*/ 180109 h 1617913"/>
              <a:gd name="connsiteX3" fmla="*/ 404449 w 3167406"/>
              <a:gd name="connsiteY3" fmla="*/ 0 h 1617913"/>
              <a:gd name="connsiteX4" fmla="*/ 600866 w 3167406"/>
              <a:gd name="connsiteY4" fmla="*/ 249381 h 1617913"/>
              <a:gd name="connsiteX5" fmla="*/ 915136 w 3167406"/>
              <a:gd name="connsiteY5" fmla="*/ 568036 h 1617913"/>
              <a:gd name="connsiteX6" fmla="*/ 2017336 w 3167406"/>
              <a:gd name="connsiteY6" fmla="*/ 552684 h 1617913"/>
              <a:gd name="connsiteX7" fmla="*/ 3148553 w 3167406"/>
              <a:gd name="connsiteY7" fmla="*/ 1325682 h 1617913"/>
              <a:gd name="connsiteX8" fmla="*/ 3167406 w 3167406"/>
              <a:gd name="connsiteY8" fmla="*/ 1617913 h 1617913"/>
              <a:gd name="connsiteX9" fmla="*/ 0 w 3167406"/>
              <a:gd name="connsiteY9" fmla="*/ 1617913 h 1617913"/>
              <a:gd name="connsiteX10" fmla="*/ 28281 w 3167406"/>
              <a:gd name="connsiteY10" fmla="*/ 562111 h 1617913"/>
              <a:gd name="connsiteX0" fmla="*/ 28281 w 3167406"/>
              <a:gd name="connsiteY0" fmla="*/ 562111 h 1617913"/>
              <a:gd name="connsiteX1" fmla="*/ 103272 w 3167406"/>
              <a:gd name="connsiteY1" fmla="*/ 290946 h 1617913"/>
              <a:gd name="connsiteX2" fmla="*/ 260408 w 3167406"/>
              <a:gd name="connsiteY2" fmla="*/ 96982 h 1617913"/>
              <a:gd name="connsiteX3" fmla="*/ 404449 w 3167406"/>
              <a:gd name="connsiteY3" fmla="*/ 0 h 1617913"/>
              <a:gd name="connsiteX4" fmla="*/ 600866 w 3167406"/>
              <a:gd name="connsiteY4" fmla="*/ 249381 h 1617913"/>
              <a:gd name="connsiteX5" fmla="*/ 915136 w 3167406"/>
              <a:gd name="connsiteY5" fmla="*/ 568036 h 1617913"/>
              <a:gd name="connsiteX6" fmla="*/ 2017336 w 3167406"/>
              <a:gd name="connsiteY6" fmla="*/ 552684 h 1617913"/>
              <a:gd name="connsiteX7" fmla="*/ 3148553 w 3167406"/>
              <a:gd name="connsiteY7" fmla="*/ 1325682 h 1617913"/>
              <a:gd name="connsiteX8" fmla="*/ 3167406 w 3167406"/>
              <a:gd name="connsiteY8" fmla="*/ 1617913 h 1617913"/>
              <a:gd name="connsiteX9" fmla="*/ 0 w 3167406"/>
              <a:gd name="connsiteY9" fmla="*/ 1617913 h 1617913"/>
              <a:gd name="connsiteX10" fmla="*/ 28281 w 3167406"/>
              <a:gd name="connsiteY10" fmla="*/ 562111 h 1617913"/>
              <a:gd name="connsiteX0" fmla="*/ 28281 w 3167406"/>
              <a:gd name="connsiteY0" fmla="*/ 562111 h 1617913"/>
              <a:gd name="connsiteX1" fmla="*/ 103272 w 3167406"/>
              <a:gd name="connsiteY1" fmla="*/ 290946 h 1617913"/>
              <a:gd name="connsiteX2" fmla="*/ 260408 w 3167406"/>
              <a:gd name="connsiteY2" fmla="*/ 96982 h 1617913"/>
              <a:gd name="connsiteX3" fmla="*/ 404449 w 3167406"/>
              <a:gd name="connsiteY3" fmla="*/ 0 h 1617913"/>
              <a:gd name="connsiteX4" fmla="*/ 692528 w 3167406"/>
              <a:gd name="connsiteY4" fmla="*/ 180108 h 1617913"/>
              <a:gd name="connsiteX5" fmla="*/ 915136 w 3167406"/>
              <a:gd name="connsiteY5" fmla="*/ 568036 h 1617913"/>
              <a:gd name="connsiteX6" fmla="*/ 2017336 w 3167406"/>
              <a:gd name="connsiteY6" fmla="*/ 552684 h 1617913"/>
              <a:gd name="connsiteX7" fmla="*/ 3148553 w 3167406"/>
              <a:gd name="connsiteY7" fmla="*/ 1325682 h 1617913"/>
              <a:gd name="connsiteX8" fmla="*/ 3167406 w 3167406"/>
              <a:gd name="connsiteY8" fmla="*/ 1617913 h 1617913"/>
              <a:gd name="connsiteX9" fmla="*/ 0 w 3167406"/>
              <a:gd name="connsiteY9" fmla="*/ 1617913 h 1617913"/>
              <a:gd name="connsiteX10" fmla="*/ 28281 w 3167406"/>
              <a:gd name="connsiteY10" fmla="*/ 562111 h 1617913"/>
              <a:gd name="connsiteX0" fmla="*/ 0 w 3256977"/>
              <a:gd name="connsiteY0" fmla="*/ 465129 h 1617913"/>
              <a:gd name="connsiteX1" fmla="*/ 192843 w 3256977"/>
              <a:gd name="connsiteY1" fmla="*/ 290946 h 1617913"/>
              <a:gd name="connsiteX2" fmla="*/ 349979 w 3256977"/>
              <a:gd name="connsiteY2" fmla="*/ 96982 h 1617913"/>
              <a:gd name="connsiteX3" fmla="*/ 494020 w 3256977"/>
              <a:gd name="connsiteY3" fmla="*/ 0 h 1617913"/>
              <a:gd name="connsiteX4" fmla="*/ 782099 w 3256977"/>
              <a:gd name="connsiteY4" fmla="*/ 180108 h 1617913"/>
              <a:gd name="connsiteX5" fmla="*/ 1004707 w 3256977"/>
              <a:gd name="connsiteY5" fmla="*/ 568036 h 1617913"/>
              <a:gd name="connsiteX6" fmla="*/ 2106907 w 3256977"/>
              <a:gd name="connsiteY6" fmla="*/ 552684 h 1617913"/>
              <a:gd name="connsiteX7" fmla="*/ 3238124 w 3256977"/>
              <a:gd name="connsiteY7" fmla="*/ 1325682 h 1617913"/>
              <a:gd name="connsiteX8" fmla="*/ 3256977 w 3256977"/>
              <a:gd name="connsiteY8" fmla="*/ 1617913 h 1617913"/>
              <a:gd name="connsiteX9" fmla="*/ 89571 w 3256977"/>
              <a:gd name="connsiteY9" fmla="*/ 1617913 h 1617913"/>
              <a:gd name="connsiteX10" fmla="*/ 0 w 3256977"/>
              <a:gd name="connsiteY10" fmla="*/ 465129 h 1617913"/>
              <a:gd name="connsiteX0" fmla="*/ 0 w 3256977"/>
              <a:gd name="connsiteY0" fmla="*/ 465129 h 1617913"/>
              <a:gd name="connsiteX1" fmla="*/ 192843 w 3256977"/>
              <a:gd name="connsiteY1" fmla="*/ 221674 h 1617913"/>
              <a:gd name="connsiteX2" fmla="*/ 349979 w 3256977"/>
              <a:gd name="connsiteY2" fmla="*/ 96982 h 1617913"/>
              <a:gd name="connsiteX3" fmla="*/ 494020 w 3256977"/>
              <a:gd name="connsiteY3" fmla="*/ 0 h 1617913"/>
              <a:gd name="connsiteX4" fmla="*/ 782099 w 3256977"/>
              <a:gd name="connsiteY4" fmla="*/ 180108 h 1617913"/>
              <a:gd name="connsiteX5" fmla="*/ 1004707 w 3256977"/>
              <a:gd name="connsiteY5" fmla="*/ 568036 h 1617913"/>
              <a:gd name="connsiteX6" fmla="*/ 2106907 w 3256977"/>
              <a:gd name="connsiteY6" fmla="*/ 552684 h 1617913"/>
              <a:gd name="connsiteX7" fmla="*/ 3238124 w 3256977"/>
              <a:gd name="connsiteY7" fmla="*/ 1325682 h 1617913"/>
              <a:gd name="connsiteX8" fmla="*/ 3256977 w 3256977"/>
              <a:gd name="connsiteY8" fmla="*/ 1617913 h 1617913"/>
              <a:gd name="connsiteX9" fmla="*/ 89571 w 3256977"/>
              <a:gd name="connsiteY9" fmla="*/ 1617913 h 1617913"/>
              <a:gd name="connsiteX10" fmla="*/ 0 w 3256977"/>
              <a:gd name="connsiteY10" fmla="*/ 465129 h 1617913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782099 w 3256977"/>
              <a:gd name="connsiteY4" fmla="*/ 166254 h 1604059"/>
              <a:gd name="connsiteX5" fmla="*/ 1004707 w 3256977"/>
              <a:gd name="connsiteY5" fmla="*/ 554182 h 1604059"/>
              <a:gd name="connsiteX6" fmla="*/ 2106907 w 3256977"/>
              <a:gd name="connsiteY6" fmla="*/ 538830 h 1604059"/>
              <a:gd name="connsiteX7" fmla="*/ 3238124 w 3256977"/>
              <a:gd name="connsiteY7" fmla="*/ 1311828 h 1604059"/>
              <a:gd name="connsiteX8" fmla="*/ 3256977 w 3256977"/>
              <a:gd name="connsiteY8" fmla="*/ 1604059 h 1604059"/>
              <a:gd name="connsiteX9" fmla="*/ 89571 w 3256977"/>
              <a:gd name="connsiteY9" fmla="*/ 1604059 h 1604059"/>
              <a:gd name="connsiteX10" fmla="*/ 0 w 3256977"/>
              <a:gd name="connsiteY10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782099 w 3256977"/>
              <a:gd name="connsiteY4" fmla="*/ 166254 h 1604059"/>
              <a:gd name="connsiteX5" fmla="*/ 624964 w 3256977"/>
              <a:gd name="connsiteY5" fmla="*/ 55420 h 1604059"/>
              <a:gd name="connsiteX6" fmla="*/ 1004707 w 3256977"/>
              <a:gd name="connsiteY6" fmla="*/ 554182 h 1604059"/>
              <a:gd name="connsiteX7" fmla="*/ 2106907 w 3256977"/>
              <a:gd name="connsiteY7" fmla="*/ 538830 h 1604059"/>
              <a:gd name="connsiteX8" fmla="*/ 3238124 w 3256977"/>
              <a:gd name="connsiteY8" fmla="*/ 1311828 h 1604059"/>
              <a:gd name="connsiteX9" fmla="*/ 3256977 w 3256977"/>
              <a:gd name="connsiteY9" fmla="*/ 1604059 h 1604059"/>
              <a:gd name="connsiteX10" fmla="*/ 89571 w 3256977"/>
              <a:gd name="connsiteY10" fmla="*/ 1604059 h 1604059"/>
              <a:gd name="connsiteX11" fmla="*/ 0 w 3256977"/>
              <a:gd name="connsiteY11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782099 w 3256977"/>
              <a:gd name="connsiteY4" fmla="*/ 166254 h 1604059"/>
              <a:gd name="connsiteX5" fmla="*/ 624964 w 3256977"/>
              <a:gd name="connsiteY5" fmla="*/ 55420 h 1604059"/>
              <a:gd name="connsiteX6" fmla="*/ 808288 w 3256977"/>
              <a:gd name="connsiteY6" fmla="*/ 318656 h 1604059"/>
              <a:gd name="connsiteX7" fmla="*/ 1004707 w 3256977"/>
              <a:gd name="connsiteY7" fmla="*/ 554182 h 1604059"/>
              <a:gd name="connsiteX8" fmla="*/ 2106907 w 3256977"/>
              <a:gd name="connsiteY8" fmla="*/ 538830 h 1604059"/>
              <a:gd name="connsiteX9" fmla="*/ 3238124 w 3256977"/>
              <a:gd name="connsiteY9" fmla="*/ 1311828 h 1604059"/>
              <a:gd name="connsiteX10" fmla="*/ 3256977 w 3256977"/>
              <a:gd name="connsiteY10" fmla="*/ 1604059 h 1604059"/>
              <a:gd name="connsiteX11" fmla="*/ 89571 w 3256977"/>
              <a:gd name="connsiteY11" fmla="*/ 1604059 h 1604059"/>
              <a:gd name="connsiteX12" fmla="*/ 0 w 3256977"/>
              <a:gd name="connsiteY12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782099 w 3256977"/>
              <a:gd name="connsiteY4" fmla="*/ 166254 h 1604059"/>
              <a:gd name="connsiteX5" fmla="*/ 624964 w 3256977"/>
              <a:gd name="connsiteY5" fmla="*/ 55420 h 1604059"/>
              <a:gd name="connsiteX6" fmla="*/ 873762 w 3256977"/>
              <a:gd name="connsiteY6" fmla="*/ 318656 h 1604059"/>
              <a:gd name="connsiteX7" fmla="*/ 1004707 w 3256977"/>
              <a:gd name="connsiteY7" fmla="*/ 554182 h 1604059"/>
              <a:gd name="connsiteX8" fmla="*/ 2106907 w 3256977"/>
              <a:gd name="connsiteY8" fmla="*/ 538830 h 1604059"/>
              <a:gd name="connsiteX9" fmla="*/ 3238124 w 3256977"/>
              <a:gd name="connsiteY9" fmla="*/ 1311828 h 1604059"/>
              <a:gd name="connsiteX10" fmla="*/ 3256977 w 3256977"/>
              <a:gd name="connsiteY10" fmla="*/ 1604059 h 1604059"/>
              <a:gd name="connsiteX11" fmla="*/ 89571 w 3256977"/>
              <a:gd name="connsiteY11" fmla="*/ 1604059 h 1604059"/>
              <a:gd name="connsiteX12" fmla="*/ 0 w 3256977"/>
              <a:gd name="connsiteY12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782099 w 3256977"/>
              <a:gd name="connsiteY4" fmla="*/ 166254 h 1604059"/>
              <a:gd name="connsiteX5" fmla="*/ 624964 w 3256977"/>
              <a:gd name="connsiteY5" fmla="*/ 55420 h 1604059"/>
              <a:gd name="connsiteX6" fmla="*/ 873762 w 3256977"/>
              <a:gd name="connsiteY6" fmla="*/ 318656 h 1604059"/>
              <a:gd name="connsiteX7" fmla="*/ 1096369 w 3256977"/>
              <a:gd name="connsiteY7" fmla="*/ 554182 h 1604059"/>
              <a:gd name="connsiteX8" fmla="*/ 2106907 w 3256977"/>
              <a:gd name="connsiteY8" fmla="*/ 538830 h 1604059"/>
              <a:gd name="connsiteX9" fmla="*/ 3238124 w 3256977"/>
              <a:gd name="connsiteY9" fmla="*/ 1311828 h 1604059"/>
              <a:gd name="connsiteX10" fmla="*/ 3256977 w 3256977"/>
              <a:gd name="connsiteY10" fmla="*/ 1604059 h 1604059"/>
              <a:gd name="connsiteX11" fmla="*/ 89571 w 3256977"/>
              <a:gd name="connsiteY11" fmla="*/ 1604059 h 1604059"/>
              <a:gd name="connsiteX12" fmla="*/ 0 w 3256977"/>
              <a:gd name="connsiteY12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728084 w 3256977"/>
              <a:gd name="connsiteY4" fmla="*/ 18616 h 1604059"/>
              <a:gd name="connsiteX5" fmla="*/ 624964 w 3256977"/>
              <a:gd name="connsiteY5" fmla="*/ 55420 h 1604059"/>
              <a:gd name="connsiteX6" fmla="*/ 873762 w 3256977"/>
              <a:gd name="connsiteY6" fmla="*/ 318656 h 1604059"/>
              <a:gd name="connsiteX7" fmla="*/ 1096369 w 3256977"/>
              <a:gd name="connsiteY7" fmla="*/ 554182 h 1604059"/>
              <a:gd name="connsiteX8" fmla="*/ 2106907 w 3256977"/>
              <a:gd name="connsiteY8" fmla="*/ 538830 h 1604059"/>
              <a:gd name="connsiteX9" fmla="*/ 3238124 w 3256977"/>
              <a:gd name="connsiteY9" fmla="*/ 1311828 h 1604059"/>
              <a:gd name="connsiteX10" fmla="*/ 3256977 w 3256977"/>
              <a:gd name="connsiteY10" fmla="*/ 1604059 h 1604059"/>
              <a:gd name="connsiteX11" fmla="*/ 89571 w 3256977"/>
              <a:gd name="connsiteY11" fmla="*/ 1604059 h 1604059"/>
              <a:gd name="connsiteX12" fmla="*/ 0 w 3256977"/>
              <a:gd name="connsiteY12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728084 w 3256977"/>
              <a:gd name="connsiteY4" fmla="*/ 18616 h 1604059"/>
              <a:gd name="connsiteX5" fmla="*/ 769004 w 3256977"/>
              <a:gd name="connsiteY5" fmla="*/ 188770 h 1604059"/>
              <a:gd name="connsiteX6" fmla="*/ 873762 w 3256977"/>
              <a:gd name="connsiteY6" fmla="*/ 318656 h 1604059"/>
              <a:gd name="connsiteX7" fmla="*/ 1096369 w 3256977"/>
              <a:gd name="connsiteY7" fmla="*/ 554182 h 1604059"/>
              <a:gd name="connsiteX8" fmla="*/ 2106907 w 3256977"/>
              <a:gd name="connsiteY8" fmla="*/ 538830 h 1604059"/>
              <a:gd name="connsiteX9" fmla="*/ 3238124 w 3256977"/>
              <a:gd name="connsiteY9" fmla="*/ 1311828 h 1604059"/>
              <a:gd name="connsiteX10" fmla="*/ 3256977 w 3256977"/>
              <a:gd name="connsiteY10" fmla="*/ 1604059 h 1604059"/>
              <a:gd name="connsiteX11" fmla="*/ 89571 w 3256977"/>
              <a:gd name="connsiteY11" fmla="*/ 1604059 h 1604059"/>
              <a:gd name="connsiteX12" fmla="*/ 0 w 3256977"/>
              <a:gd name="connsiteY12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660566 w 3256977"/>
              <a:gd name="connsiteY4" fmla="*/ 37666 h 1604059"/>
              <a:gd name="connsiteX5" fmla="*/ 769004 w 3256977"/>
              <a:gd name="connsiteY5" fmla="*/ 188770 h 1604059"/>
              <a:gd name="connsiteX6" fmla="*/ 873762 w 3256977"/>
              <a:gd name="connsiteY6" fmla="*/ 318656 h 1604059"/>
              <a:gd name="connsiteX7" fmla="*/ 1096369 w 3256977"/>
              <a:gd name="connsiteY7" fmla="*/ 554182 h 1604059"/>
              <a:gd name="connsiteX8" fmla="*/ 2106907 w 3256977"/>
              <a:gd name="connsiteY8" fmla="*/ 538830 h 1604059"/>
              <a:gd name="connsiteX9" fmla="*/ 3238124 w 3256977"/>
              <a:gd name="connsiteY9" fmla="*/ 1311828 h 1604059"/>
              <a:gd name="connsiteX10" fmla="*/ 3256977 w 3256977"/>
              <a:gd name="connsiteY10" fmla="*/ 1604059 h 1604059"/>
              <a:gd name="connsiteX11" fmla="*/ 89571 w 3256977"/>
              <a:gd name="connsiteY11" fmla="*/ 1604059 h 1604059"/>
              <a:gd name="connsiteX12" fmla="*/ 0 w 3256977"/>
              <a:gd name="connsiteY12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660566 w 3256977"/>
              <a:gd name="connsiteY4" fmla="*/ 37666 h 1604059"/>
              <a:gd name="connsiteX5" fmla="*/ 782508 w 3256977"/>
              <a:gd name="connsiteY5" fmla="*/ 203058 h 1604059"/>
              <a:gd name="connsiteX6" fmla="*/ 873762 w 3256977"/>
              <a:gd name="connsiteY6" fmla="*/ 318656 h 1604059"/>
              <a:gd name="connsiteX7" fmla="*/ 1096369 w 3256977"/>
              <a:gd name="connsiteY7" fmla="*/ 554182 h 1604059"/>
              <a:gd name="connsiteX8" fmla="*/ 2106907 w 3256977"/>
              <a:gd name="connsiteY8" fmla="*/ 538830 h 1604059"/>
              <a:gd name="connsiteX9" fmla="*/ 3238124 w 3256977"/>
              <a:gd name="connsiteY9" fmla="*/ 1311828 h 1604059"/>
              <a:gd name="connsiteX10" fmla="*/ 3256977 w 3256977"/>
              <a:gd name="connsiteY10" fmla="*/ 1604059 h 1604059"/>
              <a:gd name="connsiteX11" fmla="*/ 89571 w 3256977"/>
              <a:gd name="connsiteY11" fmla="*/ 1604059 h 1604059"/>
              <a:gd name="connsiteX12" fmla="*/ 0 w 3256977"/>
              <a:gd name="connsiteY12" fmla="*/ 451275 h 1604059"/>
              <a:gd name="connsiteX0" fmla="*/ 0 w 3256977"/>
              <a:gd name="connsiteY0" fmla="*/ 441750 h 1594534"/>
              <a:gd name="connsiteX1" fmla="*/ 192843 w 3256977"/>
              <a:gd name="connsiteY1" fmla="*/ 198295 h 1594534"/>
              <a:gd name="connsiteX2" fmla="*/ 349979 w 3256977"/>
              <a:gd name="connsiteY2" fmla="*/ 73603 h 1594534"/>
              <a:gd name="connsiteX3" fmla="*/ 514889 w 3256977"/>
              <a:gd name="connsiteY3" fmla="*/ 0 h 1594534"/>
              <a:gd name="connsiteX4" fmla="*/ 660566 w 3256977"/>
              <a:gd name="connsiteY4" fmla="*/ 28141 h 1594534"/>
              <a:gd name="connsiteX5" fmla="*/ 782508 w 3256977"/>
              <a:gd name="connsiteY5" fmla="*/ 193533 h 1594534"/>
              <a:gd name="connsiteX6" fmla="*/ 873762 w 3256977"/>
              <a:gd name="connsiteY6" fmla="*/ 309131 h 1594534"/>
              <a:gd name="connsiteX7" fmla="*/ 1096369 w 3256977"/>
              <a:gd name="connsiteY7" fmla="*/ 544657 h 1594534"/>
              <a:gd name="connsiteX8" fmla="*/ 2106907 w 3256977"/>
              <a:gd name="connsiteY8" fmla="*/ 529305 h 1594534"/>
              <a:gd name="connsiteX9" fmla="*/ 3238124 w 3256977"/>
              <a:gd name="connsiteY9" fmla="*/ 1302303 h 1594534"/>
              <a:gd name="connsiteX10" fmla="*/ 3256977 w 3256977"/>
              <a:gd name="connsiteY10" fmla="*/ 1594534 h 1594534"/>
              <a:gd name="connsiteX11" fmla="*/ 89571 w 3256977"/>
              <a:gd name="connsiteY11" fmla="*/ 1594534 h 1594534"/>
              <a:gd name="connsiteX12" fmla="*/ 0 w 3256977"/>
              <a:gd name="connsiteY12" fmla="*/ 441750 h 1594534"/>
              <a:gd name="connsiteX0" fmla="*/ 0 w 3256977"/>
              <a:gd name="connsiteY0" fmla="*/ 444165 h 1596949"/>
              <a:gd name="connsiteX1" fmla="*/ 192843 w 3256977"/>
              <a:gd name="connsiteY1" fmla="*/ 200710 h 1596949"/>
              <a:gd name="connsiteX2" fmla="*/ 349979 w 3256977"/>
              <a:gd name="connsiteY2" fmla="*/ 76018 h 1596949"/>
              <a:gd name="connsiteX3" fmla="*/ 514889 w 3256977"/>
              <a:gd name="connsiteY3" fmla="*/ 2415 h 1596949"/>
              <a:gd name="connsiteX4" fmla="*/ 596729 w 3256977"/>
              <a:gd name="connsiteY4" fmla="*/ 1117 h 1596949"/>
              <a:gd name="connsiteX5" fmla="*/ 660566 w 3256977"/>
              <a:gd name="connsiteY5" fmla="*/ 30556 h 1596949"/>
              <a:gd name="connsiteX6" fmla="*/ 782508 w 3256977"/>
              <a:gd name="connsiteY6" fmla="*/ 195948 h 1596949"/>
              <a:gd name="connsiteX7" fmla="*/ 873762 w 3256977"/>
              <a:gd name="connsiteY7" fmla="*/ 311546 h 1596949"/>
              <a:gd name="connsiteX8" fmla="*/ 1096369 w 3256977"/>
              <a:gd name="connsiteY8" fmla="*/ 547072 h 1596949"/>
              <a:gd name="connsiteX9" fmla="*/ 2106907 w 3256977"/>
              <a:gd name="connsiteY9" fmla="*/ 531720 h 1596949"/>
              <a:gd name="connsiteX10" fmla="*/ 3238124 w 3256977"/>
              <a:gd name="connsiteY10" fmla="*/ 1304718 h 1596949"/>
              <a:gd name="connsiteX11" fmla="*/ 3256977 w 3256977"/>
              <a:gd name="connsiteY11" fmla="*/ 1596949 h 1596949"/>
              <a:gd name="connsiteX12" fmla="*/ 89571 w 3256977"/>
              <a:gd name="connsiteY12" fmla="*/ 1596949 h 1596949"/>
              <a:gd name="connsiteX13" fmla="*/ 0 w 3256977"/>
              <a:gd name="connsiteY13" fmla="*/ 444165 h 1596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56977" h="1596949">
                <a:moveTo>
                  <a:pt x="0" y="444165"/>
                </a:moveTo>
                <a:lnTo>
                  <a:pt x="192843" y="200710"/>
                </a:lnTo>
                <a:lnTo>
                  <a:pt x="349979" y="76018"/>
                </a:lnTo>
                <a:lnTo>
                  <a:pt x="514889" y="2415"/>
                </a:lnTo>
                <a:cubicBezTo>
                  <a:pt x="542169" y="6745"/>
                  <a:pt x="569449" y="-3213"/>
                  <a:pt x="596729" y="1117"/>
                </a:cubicBezTo>
                <a:lnTo>
                  <a:pt x="660566" y="30556"/>
                </a:lnTo>
                <a:lnTo>
                  <a:pt x="782508" y="195948"/>
                </a:lnTo>
                <a:lnTo>
                  <a:pt x="873762" y="311546"/>
                </a:lnTo>
                <a:lnTo>
                  <a:pt x="1096369" y="547072"/>
                </a:lnTo>
                <a:lnTo>
                  <a:pt x="2106907" y="531720"/>
                </a:lnTo>
                <a:lnTo>
                  <a:pt x="3238124" y="1304718"/>
                </a:lnTo>
                <a:lnTo>
                  <a:pt x="3256977" y="1596949"/>
                </a:lnTo>
                <a:lnTo>
                  <a:pt x="89571" y="1596949"/>
                </a:lnTo>
                <a:lnTo>
                  <a:pt x="0" y="444165"/>
                </a:lnTo>
                <a:close/>
              </a:path>
            </a:pathLst>
          </a:custGeom>
          <a:gradFill flip="none" rotWithShape="1">
            <a:gsLst>
              <a:gs pos="25000">
                <a:srgbClr val="FFEFD1"/>
              </a:gs>
              <a:gs pos="50000">
                <a:srgbClr val="FFEFD1"/>
              </a:gs>
              <a:gs pos="75000">
                <a:srgbClr val="F0EBD5"/>
              </a:gs>
            </a:gsLst>
            <a:lin ang="2700000" scaled="1"/>
            <a:tileRect/>
          </a:gra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6510719" y="3849933"/>
            <a:ext cx="1783996" cy="808894"/>
          </a:xfrm>
          <a:custGeom>
            <a:avLst/>
            <a:gdLst>
              <a:gd name="connsiteX0" fmla="*/ 1914871 w 1940473"/>
              <a:gd name="connsiteY0" fmla="*/ 770587 h 796470"/>
              <a:gd name="connsiteX1" fmla="*/ 1179580 w 1940473"/>
              <a:gd name="connsiteY1" fmla="*/ 487783 h 796470"/>
              <a:gd name="connsiteX2" fmla="*/ 500850 w 1940473"/>
              <a:gd name="connsiteY2" fmla="*/ 138992 h 796470"/>
              <a:gd name="connsiteX3" fmla="*/ 293461 w 1940473"/>
              <a:gd name="connsiteY3" fmla="*/ 7016 h 796470"/>
              <a:gd name="connsiteX4" fmla="*/ 38937 w 1940473"/>
              <a:gd name="connsiteY4" fmla="*/ 25870 h 796470"/>
              <a:gd name="connsiteX5" fmla="*/ 20083 w 1940473"/>
              <a:gd name="connsiteY5" fmla="*/ 91858 h 796470"/>
              <a:gd name="connsiteX6" fmla="*/ 199193 w 1940473"/>
              <a:gd name="connsiteY6" fmla="*/ 704600 h 796470"/>
              <a:gd name="connsiteX7" fmla="*/ 1914871 w 1940473"/>
              <a:gd name="connsiteY7" fmla="*/ 770587 h 796470"/>
              <a:gd name="connsiteX0" fmla="*/ 1918068 w 1943670"/>
              <a:gd name="connsiteY0" fmla="*/ 770587 h 796470"/>
              <a:gd name="connsiteX1" fmla="*/ 1182777 w 1943670"/>
              <a:gd name="connsiteY1" fmla="*/ 487783 h 796470"/>
              <a:gd name="connsiteX2" fmla="*/ 504047 w 1943670"/>
              <a:gd name="connsiteY2" fmla="*/ 138992 h 796470"/>
              <a:gd name="connsiteX3" fmla="*/ 296658 w 1943670"/>
              <a:gd name="connsiteY3" fmla="*/ 7016 h 796470"/>
              <a:gd name="connsiteX4" fmla="*/ 42134 w 1943670"/>
              <a:gd name="connsiteY4" fmla="*/ 25870 h 796470"/>
              <a:gd name="connsiteX5" fmla="*/ 23280 w 1943670"/>
              <a:gd name="connsiteY5" fmla="*/ 91858 h 796470"/>
              <a:gd name="connsiteX6" fmla="*/ 13854 w 1943670"/>
              <a:gd name="connsiteY6" fmla="*/ 176699 h 796470"/>
              <a:gd name="connsiteX7" fmla="*/ 202390 w 1943670"/>
              <a:gd name="connsiteY7" fmla="*/ 704600 h 796470"/>
              <a:gd name="connsiteX8" fmla="*/ 1918068 w 1943670"/>
              <a:gd name="connsiteY8" fmla="*/ 770587 h 796470"/>
              <a:gd name="connsiteX0" fmla="*/ 1911915 w 1937517"/>
              <a:gd name="connsiteY0" fmla="*/ 770587 h 796470"/>
              <a:gd name="connsiteX1" fmla="*/ 1176624 w 1937517"/>
              <a:gd name="connsiteY1" fmla="*/ 487783 h 796470"/>
              <a:gd name="connsiteX2" fmla="*/ 497894 w 1937517"/>
              <a:gd name="connsiteY2" fmla="*/ 138992 h 796470"/>
              <a:gd name="connsiteX3" fmla="*/ 290505 w 1937517"/>
              <a:gd name="connsiteY3" fmla="*/ 7016 h 796470"/>
              <a:gd name="connsiteX4" fmla="*/ 35981 w 1937517"/>
              <a:gd name="connsiteY4" fmla="*/ 25870 h 796470"/>
              <a:gd name="connsiteX5" fmla="*/ 17127 w 1937517"/>
              <a:gd name="connsiteY5" fmla="*/ 91858 h 796470"/>
              <a:gd name="connsiteX6" fmla="*/ 7701 w 1937517"/>
              <a:gd name="connsiteY6" fmla="*/ 176699 h 796470"/>
              <a:gd name="connsiteX7" fmla="*/ 17127 w 1937517"/>
              <a:gd name="connsiteY7" fmla="*/ 327528 h 796470"/>
              <a:gd name="connsiteX8" fmla="*/ 196237 w 1937517"/>
              <a:gd name="connsiteY8" fmla="*/ 704600 h 796470"/>
              <a:gd name="connsiteX9" fmla="*/ 1911915 w 1937517"/>
              <a:gd name="connsiteY9" fmla="*/ 770587 h 796470"/>
              <a:gd name="connsiteX0" fmla="*/ 2198594 w 2224196"/>
              <a:gd name="connsiteY0" fmla="*/ 770587 h 782848"/>
              <a:gd name="connsiteX1" fmla="*/ 1463303 w 2224196"/>
              <a:gd name="connsiteY1" fmla="*/ 487783 h 782848"/>
              <a:gd name="connsiteX2" fmla="*/ 784573 w 2224196"/>
              <a:gd name="connsiteY2" fmla="*/ 138992 h 782848"/>
              <a:gd name="connsiteX3" fmla="*/ 577184 w 2224196"/>
              <a:gd name="connsiteY3" fmla="*/ 7016 h 782848"/>
              <a:gd name="connsiteX4" fmla="*/ 322660 w 2224196"/>
              <a:gd name="connsiteY4" fmla="*/ 25870 h 782848"/>
              <a:gd name="connsiteX5" fmla="*/ 303806 w 2224196"/>
              <a:gd name="connsiteY5" fmla="*/ 91858 h 782848"/>
              <a:gd name="connsiteX6" fmla="*/ 294380 w 2224196"/>
              <a:gd name="connsiteY6" fmla="*/ 176699 h 782848"/>
              <a:gd name="connsiteX7" fmla="*/ 2148 w 2224196"/>
              <a:gd name="connsiteY7" fmla="*/ 459503 h 782848"/>
              <a:gd name="connsiteX8" fmla="*/ 482916 w 2224196"/>
              <a:gd name="connsiteY8" fmla="*/ 704600 h 782848"/>
              <a:gd name="connsiteX9" fmla="*/ 2198594 w 2224196"/>
              <a:gd name="connsiteY9" fmla="*/ 770587 h 782848"/>
              <a:gd name="connsiteX0" fmla="*/ 2201489 w 2227091"/>
              <a:gd name="connsiteY0" fmla="*/ 770587 h 782848"/>
              <a:gd name="connsiteX1" fmla="*/ 1466198 w 2227091"/>
              <a:gd name="connsiteY1" fmla="*/ 487783 h 782848"/>
              <a:gd name="connsiteX2" fmla="*/ 787468 w 2227091"/>
              <a:gd name="connsiteY2" fmla="*/ 138992 h 782848"/>
              <a:gd name="connsiteX3" fmla="*/ 580079 w 2227091"/>
              <a:gd name="connsiteY3" fmla="*/ 7016 h 782848"/>
              <a:gd name="connsiteX4" fmla="*/ 325555 w 2227091"/>
              <a:gd name="connsiteY4" fmla="*/ 25870 h 782848"/>
              <a:gd name="connsiteX5" fmla="*/ 306701 w 2227091"/>
              <a:gd name="connsiteY5" fmla="*/ 91858 h 782848"/>
              <a:gd name="connsiteX6" fmla="*/ 99312 w 2227091"/>
              <a:gd name="connsiteY6" fmla="*/ 195552 h 782848"/>
              <a:gd name="connsiteX7" fmla="*/ 5043 w 2227091"/>
              <a:gd name="connsiteY7" fmla="*/ 459503 h 782848"/>
              <a:gd name="connsiteX8" fmla="*/ 485811 w 2227091"/>
              <a:gd name="connsiteY8" fmla="*/ 704600 h 782848"/>
              <a:gd name="connsiteX9" fmla="*/ 2201489 w 2227091"/>
              <a:gd name="connsiteY9" fmla="*/ 770587 h 782848"/>
              <a:gd name="connsiteX0" fmla="*/ 2201489 w 2227091"/>
              <a:gd name="connsiteY0" fmla="*/ 772307 h 784568"/>
              <a:gd name="connsiteX1" fmla="*/ 1466198 w 2227091"/>
              <a:gd name="connsiteY1" fmla="*/ 489503 h 784568"/>
              <a:gd name="connsiteX2" fmla="*/ 787468 w 2227091"/>
              <a:gd name="connsiteY2" fmla="*/ 140712 h 784568"/>
              <a:gd name="connsiteX3" fmla="*/ 580079 w 2227091"/>
              <a:gd name="connsiteY3" fmla="*/ 8736 h 784568"/>
              <a:gd name="connsiteX4" fmla="*/ 325555 w 2227091"/>
              <a:gd name="connsiteY4" fmla="*/ 27590 h 784568"/>
              <a:gd name="connsiteX5" fmla="*/ 118164 w 2227091"/>
              <a:gd name="connsiteY5" fmla="*/ 150138 h 784568"/>
              <a:gd name="connsiteX6" fmla="*/ 99312 w 2227091"/>
              <a:gd name="connsiteY6" fmla="*/ 197272 h 784568"/>
              <a:gd name="connsiteX7" fmla="*/ 5043 w 2227091"/>
              <a:gd name="connsiteY7" fmla="*/ 461223 h 784568"/>
              <a:gd name="connsiteX8" fmla="*/ 485811 w 2227091"/>
              <a:gd name="connsiteY8" fmla="*/ 706320 h 784568"/>
              <a:gd name="connsiteX9" fmla="*/ 2201489 w 2227091"/>
              <a:gd name="connsiteY9" fmla="*/ 772307 h 784568"/>
              <a:gd name="connsiteX0" fmla="*/ 2234152 w 2259754"/>
              <a:gd name="connsiteY0" fmla="*/ 772307 h 784568"/>
              <a:gd name="connsiteX1" fmla="*/ 1498861 w 2259754"/>
              <a:gd name="connsiteY1" fmla="*/ 489503 h 784568"/>
              <a:gd name="connsiteX2" fmla="*/ 820131 w 2259754"/>
              <a:gd name="connsiteY2" fmla="*/ 140712 h 784568"/>
              <a:gd name="connsiteX3" fmla="*/ 612742 w 2259754"/>
              <a:gd name="connsiteY3" fmla="*/ 8736 h 784568"/>
              <a:gd name="connsiteX4" fmla="*/ 358218 w 2259754"/>
              <a:gd name="connsiteY4" fmla="*/ 27590 h 784568"/>
              <a:gd name="connsiteX5" fmla="*/ 150827 w 2259754"/>
              <a:gd name="connsiteY5" fmla="*/ 150138 h 784568"/>
              <a:gd name="connsiteX6" fmla="*/ 0 w 2259754"/>
              <a:gd name="connsiteY6" fmla="*/ 282114 h 784568"/>
              <a:gd name="connsiteX7" fmla="*/ 37706 w 2259754"/>
              <a:gd name="connsiteY7" fmla="*/ 461223 h 784568"/>
              <a:gd name="connsiteX8" fmla="*/ 518474 w 2259754"/>
              <a:gd name="connsiteY8" fmla="*/ 706320 h 784568"/>
              <a:gd name="connsiteX9" fmla="*/ 2234152 w 2259754"/>
              <a:gd name="connsiteY9" fmla="*/ 772307 h 784568"/>
              <a:gd name="connsiteX0" fmla="*/ 2234152 w 2259754"/>
              <a:gd name="connsiteY0" fmla="*/ 771675 h 783936"/>
              <a:gd name="connsiteX1" fmla="*/ 1498861 w 2259754"/>
              <a:gd name="connsiteY1" fmla="*/ 488871 h 783936"/>
              <a:gd name="connsiteX2" fmla="*/ 820131 w 2259754"/>
              <a:gd name="connsiteY2" fmla="*/ 140080 h 783936"/>
              <a:gd name="connsiteX3" fmla="*/ 612742 w 2259754"/>
              <a:gd name="connsiteY3" fmla="*/ 8104 h 783936"/>
              <a:gd name="connsiteX4" fmla="*/ 358218 w 2259754"/>
              <a:gd name="connsiteY4" fmla="*/ 26958 h 783936"/>
              <a:gd name="connsiteX5" fmla="*/ 94266 w 2259754"/>
              <a:gd name="connsiteY5" fmla="*/ 130652 h 783936"/>
              <a:gd name="connsiteX6" fmla="*/ 0 w 2259754"/>
              <a:gd name="connsiteY6" fmla="*/ 281482 h 783936"/>
              <a:gd name="connsiteX7" fmla="*/ 37706 w 2259754"/>
              <a:gd name="connsiteY7" fmla="*/ 460591 h 783936"/>
              <a:gd name="connsiteX8" fmla="*/ 518474 w 2259754"/>
              <a:gd name="connsiteY8" fmla="*/ 705688 h 783936"/>
              <a:gd name="connsiteX9" fmla="*/ 2234152 w 2259754"/>
              <a:gd name="connsiteY9" fmla="*/ 771675 h 783936"/>
              <a:gd name="connsiteX0" fmla="*/ 2292625 w 2318227"/>
              <a:gd name="connsiteY0" fmla="*/ 769650 h 781911"/>
              <a:gd name="connsiteX1" fmla="*/ 1557334 w 2318227"/>
              <a:gd name="connsiteY1" fmla="*/ 486846 h 781911"/>
              <a:gd name="connsiteX2" fmla="*/ 878604 w 2318227"/>
              <a:gd name="connsiteY2" fmla="*/ 138055 h 781911"/>
              <a:gd name="connsiteX3" fmla="*/ 671215 w 2318227"/>
              <a:gd name="connsiteY3" fmla="*/ 6079 h 781911"/>
              <a:gd name="connsiteX4" fmla="*/ 416691 w 2318227"/>
              <a:gd name="connsiteY4" fmla="*/ 24933 h 781911"/>
              <a:gd name="connsiteX5" fmla="*/ 252 w 2318227"/>
              <a:gd name="connsiteY5" fmla="*/ 50186 h 781911"/>
              <a:gd name="connsiteX6" fmla="*/ 58473 w 2318227"/>
              <a:gd name="connsiteY6" fmla="*/ 279457 h 781911"/>
              <a:gd name="connsiteX7" fmla="*/ 96179 w 2318227"/>
              <a:gd name="connsiteY7" fmla="*/ 458566 h 781911"/>
              <a:gd name="connsiteX8" fmla="*/ 576947 w 2318227"/>
              <a:gd name="connsiteY8" fmla="*/ 703663 h 781911"/>
              <a:gd name="connsiteX9" fmla="*/ 2292625 w 2318227"/>
              <a:gd name="connsiteY9" fmla="*/ 769650 h 781911"/>
              <a:gd name="connsiteX0" fmla="*/ 2292625 w 2318227"/>
              <a:gd name="connsiteY0" fmla="*/ 769650 h 781911"/>
              <a:gd name="connsiteX1" fmla="*/ 1557334 w 2318227"/>
              <a:gd name="connsiteY1" fmla="*/ 486846 h 781911"/>
              <a:gd name="connsiteX2" fmla="*/ 878604 w 2318227"/>
              <a:gd name="connsiteY2" fmla="*/ 138055 h 781911"/>
              <a:gd name="connsiteX3" fmla="*/ 671215 w 2318227"/>
              <a:gd name="connsiteY3" fmla="*/ 6079 h 781911"/>
              <a:gd name="connsiteX4" fmla="*/ 365862 w 2318227"/>
              <a:gd name="connsiteY4" fmla="*/ 24933 h 781911"/>
              <a:gd name="connsiteX5" fmla="*/ 252 w 2318227"/>
              <a:gd name="connsiteY5" fmla="*/ 50186 h 781911"/>
              <a:gd name="connsiteX6" fmla="*/ 58473 w 2318227"/>
              <a:gd name="connsiteY6" fmla="*/ 279457 h 781911"/>
              <a:gd name="connsiteX7" fmla="*/ 96179 w 2318227"/>
              <a:gd name="connsiteY7" fmla="*/ 458566 h 781911"/>
              <a:gd name="connsiteX8" fmla="*/ 576947 w 2318227"/>
              <a:gd name="connsiteY8" fmla="*/ 703663 h 781911"/>
              <a:gd name="connsiteX9" fmla="*/ 2292625 w 2318227"/>
              <a:gd name="connsiteY9" fmla="*/ 769650 h 781911"/>
              <a:gd name="connsiteX0" fmla="*/ 2292625 w 2318227"/>
              <a:gd name="connsiteY0" fmla="*/ 745522 h 757783"/>
              <a:gd name="connsiteX1" fmla="*/ 1557334 w 2318227"/>
              <a:gd name="connsiteY1" fmla="*/ 462718 h 757783"/>
              <a:gd name="connsiteX2" fmla="*/ 878604 w 2318227"/>
              <a:gd name="connsiteY2" fmla="*/ 113927 h 757783"/>
              <a:gd name="connsiteX3" fmla="*/ 671215 w 2318227"/>
              <a:gd name="connsiteY3" fmla="*/ 16813 h 757783"/>
              <a:gd name="connsiteX4" fmla="*/ 365862 w 2318227"/>
              <a:gd name="connsiteY4" fmla="*/ 805 h 757783"/>
              <a:gd name="connsiteX5" fmla="*/ 252 w 2318227"/>
              <a:gd name="connsiteY5" fmla="*/ 26058 h 757783"/>
              <a:gd name="connsiteX6" fmla="*/ 58473 w 2318227"/>
              <a:gd name="connsiteY6" fmla="*/ 255329 h 757783"/>
              <a:gd name="connsiteX7" fmla="*/ 96179 w 2318227"/>
              <a:gd name="connsiteY7" fmla="*/ 434438 h 757783"/>
              <a:gd name="connsiteX8" fmla="*/ 576947 w 2318227"/>
              <a:gd name="connsiteY8" fmla="*/ 679535 h 757783"/>
              <a:gd name="connsiteX9" fmla="*/ 2292625 w 2318227"/>
              <a:gd name="connsiteY9" fmla="*/ 745522 h 757783"/>
              <a:gd name="connsiteX0" fmla="*/ 2292625 w 2317461"/>
              <a:gd name="connsiteY0" fmla="*/ 749271 h 761532"/>
              <a:gd name="connsiteX1" fmla="*/ 1557334 w 2317461"/>
              <a:gd name="connsiteY1" fmla="*/ 466467 h 761532"/>
              <a:gd name="connsiteX2" fmla="*/ 1031089 w 2317461"/>
              <a:gd name="connsiteY2" fmla="*/ 196118 h 761532"/>
              <a:gd name="connsiteX3" fmla="*/ 671215 w 2317461"/>
              <a:gd name="connsiteY3" fmla="*/ 20562 h 761532"/>
              <a:gd name="connsiteX4" fmla="*/ 365862 w 2317461"/>
              <a:gd name="connsiteY4" fmla="*/ 4554 h 761532"/>
              <a:gd name="connsiteX5" fmla="*/ 252 w 2317461"/>
              <a:gd name="connsiteY5" fmla="*/ 29807 h 761532"/>
              <a:gd name="connsiteX6" fmla="*/ 58473 w 2317461"/>
              <a:gd name="connsiteY6" fmla="*/ 259078 h 761532"/>
              <a:gd name="connsiteX7" fmla="*/ 96179 w 2317461"/>
              <a:gd name="connsiteY7" fmla="*/ 438187 h 761532"/>
              <a:gd name="connsiteX8" fmla="*/ 576947 w 2317461"/>
              <a:gd name="connsiteY8" fmla="*/ 683284 h 761532"/>
              <a:gd name="connsiteX9" fmla="*/ 2292625 w 2317461"/>
              <a:gd name="connsiteY9" fmla="*/ 749271 h 761532"/>
              <a:gd name="connsiteX0" fmla="*/ 2292625 w 2324647"/>
              <a:gd name="connsiteY0" fmla="*/ 749271 h 761532"/>
              <a:gd name="connsiteX1" fmla="*/ 1646283 w 2324647"/>
              <a:gd name="connsiteY1" fmla="*/ 466467 h 761532"/>
              <a:gd name="connsiteX2" fmla="*/ 1031089 w 2324647"/>
              <a:gd name="connsiteY2" fmla="*/ 196118 h 761532"/>
              <a:gd name="connsiteX3" fmla="*/ 671215 w 2324647"/>
              <a:gd name="connsiteY3" fmla="*/ 20562 h 761532"/>
              <a:gd name="connsiteX4" fmla="*/ 365862 w 2324647"/>
              <a:gd name="connsiteY4" fmla="*/ 4554 h 761532"/>
              <a:gd name="connsiteX5" fmla="*/ 252 w 2324647"/>
              <a:gd name="connsiteY5" fmla="*/ 29807 h 761532"/>
              <a:gd name="connsiteX6" fmla="*/ 58473 w 2324647"/>
              <a:gd name="connsiteY6" fmla="*/ 259078 h 761532"/>
              <a:gd name="connsiteX7" fmla="*/ 96179 w 2324647"/>
              <a:gd name="connsiteY7" fmla="*/ 438187 h 761532"/>
              <a:gd name="connsiteX8" fmla="*/ 576947 w 2324647"/>
              <a:gd name="connsiteY8" fmla="*/ 683284 h 761532"/>
              <a:gd name="connsiteX9" fmla="*/ 2292625 w 2324647"/>
              <a:gd name="connsiteY9" fmla="*/ 749271 h 761532"/>
              <a:gd name="connsiteX0" fmla="*/ 2394129 w 2426151"/>
              <a:gd name="connsiteY0" fmla="*/ 752175 h 764436"/>
              <a:gd name="connsiteX1" fmla="*/ 1747787 w 2426151"/>
              <a:gd name="connsiteY1" fmla="*/ 469371 h 764436"/>
              <a:gd name="connsiteX2" fmla="*/ 1132593 w 2426151"/>
              <a:gd name="connsiteY2" fmla="*/ 199022 h 764436"/>
              <a:gd name="connsiteX3" fmla="*/ 772719 w 2426151"/>
              <a:gd name="connsiteY3" fmla="*/ 23466 h 764436"/>
              <a:gd name="connsiteX4" fmla="*/ 467366 w 2426151"/>
              <a:gd name="connsiteY4" fmla="*/ 7458 h 764436"/>
              <a:gd name="connsiteX5" fmla="*/ 99 w 2426151"/>
              <a:gd name="connsiteY5" fmla="*/ 76289 h 764436"/>
              <a:gd name="connsiteX6" fmla="*/ 159977 w 2426151"/>
              <a:gd name="connsiteY6" fmla="*/ 261982 h 764436"/>
              <a:gd name="connsiteX7" fmla="*/ 197683 w 2426151"/>
              <a:gd name="connsiteY7" fmla="*/ 441091 h 764436"/>
              <a:gd name="connsiteX8" fmla="*/ 678451 w 2426151"/>
              <a:gd name="connsiteY8" fmla="*/ 686188 h 764436"/>
              <a:gd name="connsiteX9" fmla="*/ 2394129 w 2426151"/>
              <a:gd name="connsiteY9" fmla="*/ 752175 h 764436"/>
              <a:gd name="connsiteX0" fmla="*/ 2394129 w 2426151"/>
              <a:gd name="connsiteY0" fmla="*/ 740349 h 752610"/>
              <a:gd name="connsiteX1" fmla="*/ 1747787 w 2426151"/>
              <a:gd name="connsiteY1" fmla="*/ 457545 h 752610"/>
              <a:gd name="connsiteX2" fmla="*/ 1132593 w 2426151"/>
              <a:gd name="connsiteY2" fmla="*/ 187196 h 752610"/>
              <a:gd name="connsiteX3" fmla="*/ 772719 w 2426151"/>
              <a:gd name="connsiteY3" fmla="*/ 11640 h 752610"/>
              <a:gd name="connsiteX4" fmla="*/ 480074 w 2426151"/>
              <a:gd name="connsiteY4" fmla="*/ 21779 h 752610"/>
              <a:gd name="connsiteX5" fmla="*/ 99 w 2426151"/>
              <a:gd name="connsiteY5" fmla="*/ 64463 h 752610"/>
              <a:gd name="connsiteX6" fmla="*/ 159977 w 2426151"/>
              <a:gd name="connsiteY6" fmla="*/ 250156 h 752610"/>
              <a:gd name="connsiteX7" fmla="*/ 197683 w 2426151"/>
              <a:gd name="connsiteY7" fmla="*/ 429265 h 752610"/>
              <a:gd name="connsiteX8" fmla="*/ 678451 w 2426151"/>
              <a:gd name="connsiteY8" fmla="*/ 674362 h 752610"/>
              <a:gd name="connsiteX9" fmla="*/ 2394129 w 2426151"/>
              <a:gd name="connsiteY9" fmla="*/ 740349 h 752610"/>
              <a:gd name="connsiteX0" fmla="*/ 2394130 w 2426152"/>
              <a:gd name="connsiteY0" fmla="*/ 739282 h 751543"/>
              <a:gd name="connsiteX1" fmla="*/ 1747788 w 2426152"/>
              <a:gd name="connsiteY1" fmla="*/ 456478 h 751543"/>
              <a:gd name="connsiteX2" fmla="*/ 1132594 w 2426152"/>
              <a:gd name="connsiteY2" fmla="*/ 186129 h 751543"/>
              <a:gd name="connsiteX3" fmla="*/ 772720 w 2426152"/>
              <a:gd name="connsiteY3" fmla="*/ 10573 h 751543"/>
              <a:gd name="connsiteX4" fmla="*/ 480075 w 2426152"/>
              <a:gd name="connsiteY4" fmla="*/ 20712 h 751543"/>
              <a:gd name="connsiteX5" fmla="*/ 99 w 2426152"/>
              <a:gd name="connsiteY5" fmla="*/ 28534 h 751543"/>
              <a:gd name="connsiteX6" fmla="*/ 159978 w 2426152"/>
              <a:gd name="connsiteY6" fmla="*/ 249089 h 751543"/>
              <a:gd name="connsiteX7" fmla="*/ 197684 w 2426152"/>
              <a:gd name="connsiteY7" fmla="*/ 428198 h 751543"/>
              <a:gd name="connsiteX8" fmla="*/ 678452 w 2426152"/>
              <a:gd name="connsiteY8" fmla="*/ 673295 h 751543"/>
              <a:gd name="connsiteX9" fmla="*/ 2394130 w 2426152"/>
              <a:gd name="connsiteY9" fmla="*/ 739282 h 751543"/>
              <a:gd name="connsiteX0" fmla="*/ 2394130 w 2426152"/>
              <a:gd name="connsiteY0" fmla="*/ 725783 h 738044"/>
              <a:gd name="connsiteX1" fmla="*/ 1747788 w 2426152"/>
              <a:gd name="connsiteY1" fmla="*/ 442979 h 738044"/>
              <a:gd name="connsiteX2" fmla="*/ 1132594 w 2426152"/>
              <a:gd name="connsiteY2" fmla="*/ 172630 h 738044"/>
              <a:gd name="connsiteX3" fmla="*/ 785427 w 2426152"/>
              <a:gd name="connsiteY3" fmla="*/ 14505 h 738044"/>
              <a:gd name="connsiteX4" fmla="*/ 480075 w 2426152"/>
              <a:gd name="connsiteY4" fmla="*/ 7213 h 738044"/>
              <a:gd name="connsiteX5" fmla="*/ 99 w 2426152"/>
              <a:gd name="connsiteY5" fmla="*/ 15035 h 738044"/>
              <a:gd name="connsiteX6" fmla="*/ 159978 w 2426152"/>
              <a:gd name="connsiteY6" fmla="*/ 235590 h 738044"/>
              <a:gd name="connsiteX7" fmla="*/ 197684 w 2426152"/>
              <a:gd name="connsiteY7" fmla="*/ 414699 h 738044"/>
              <a:gd name="connsiteX8" fmla="*/ 678452 w 2426152"/>
              <a:gd name="connsiteY8" fmla="*/ 659796 h 738044"/>
              <a:gd name="connsiteX9" fmla="*/ 2394130 w 2426152"/>
              <a:gd name="connsiteY9" fmla="*/ 725783 h 738044"/>
              <a:gd name="connsiteX0" fmla="*/ 2394130 w 2404791"/>
              <a:gd name="connsiteY0" fmla="*/ 725783 h 747867"/>
              <a:gd name="connsiteX1" fmla="*/ 1391989 w 2404791"/>
              <a:gd name="connsiteY1" fmla="*/ 303529 h 747867"/>
              <a:gd name="connsiteX2" fmla="*/ 1132594 w 2404791"/>
              <a:gd name="connsiteY2" fmla="*/ 172630 h 747867"/>
              <a:gd name="connsiteX3" fmla="*/ 785427 w 2404791"/>
              <a:gd name="connsiteY3" fmla="*/ 14505 h 747867"/>
              <a:gd name="connsiteX4" fmla="*/ 480075 w 2404791"/>
              <a:gd name="connsiteY4" fmla="*/ 7213 h 747867"/>
              <a:gd name="connsiteX5" fmla="*/ 99 w 2404791"/>
              <a:gd name="connsiteY5" fmla="*/ 15035 h 747867"/>
              <a:gd name="connsiteX6" fmla="*/ 159978 w 2404791"/>
              <a:gd name="connsiteY6" fmla="*/ 235590 h 747867"/>
              <a:gd name="connsiteX7" fmla="*/ 197684 w 2404791"/>
              <a:gd name="connsiteY7" fmla="*/ 414699 h 747867"/>
              <a:gd name="connsiteX8" fmla="*/ 678452 w 2404791"/>
              <a:gd name="connsiteY8" fmla="*/ 659796 h 747867"/>
              <a:gd name="connsiteX9" fmla="*/ 2394130 w 2404791"/>
              <a:gd name="connsiteY9" fmla="*/ 725783 h 74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4791" h="747867">
                <a:moveTo>
                  <a:pt x="2394130" y="725783"/>
                </a:moveTo>
                <a:cubicBezTo>
                  <a:pt x="2513053" y="666405"/>
                  <a:pt x="1602245" y="395721"/>
                  <a:pt x="1391989" y="303529"/>
                </a:cubicBezTo>
                <a:cubicBezTo>
                  <a:pt x="1305524" y="259896"/>
                  <a:pt x="1233688" y="220801"/>
                  <a:pt x="1132594" y="172630"/>
                </a:cubicBezTo>
                <a:cubicBezTo>
                  <a:pt x="1031500" y="124459"/>
                  <a:pt x="894180" y="42075"/>
                  <a:pt x="785427" y="14505"/>
                </a:cubicBezTo>
                <a:cubicBezTo>
                  <a:pt x="676674" y="-13065"/>
                  <a:pt x="610963" y="7125"/>
                  <a:pt x="480075" y="7213"/>
                </a:cubicBezTo>
                <a:cubicBezTo>
                  <a:pt x="349187" y="7301"/>
                  <a:pt x="4812" y="-10103"/>
                  <a:pt x="99" y="15035"/>
                </a:cubicBezTo>
                <a:cubicBezTo>
                  <a:pt x="-4614" y="40173"/>
                  <a:pt x="159978" y="196312"/>
                  <a:pt x="159978" y="235590"/>
                </a:cubicBezTo>
                <a:cubicBezTo>
                  <a:pt x="159978" y="274868"/>
                  <a:pt x="166261" y="326716"/>
                  <a:pt x="197684" y="414699"/>
                </a:cubicBezTo>
                <a:cubicBezTo>
                  <a:pt x="229107" y="502682"/>
                  <a:pt x="312378" y="607949"/>
                  <a:pt x="678452" y="659796"/>
                </a:cubicBezTo>
                <a:cubicBezTo>
                  <a:pt x="1044526" y="711643"/>
                  <a:pt x="2275207" y="785161"/>
                  <a:pt x="2394130" y="725783"/>
                </a:cubicBezTo>
                <a:close/>
              </a:path>
            </a:pathLst>
          </a:cu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6046046" y="3847236"/>
            <a:ext cx="2259754" cy="800966"/>
          </a:xfrm>
          <a:custGeom>
            <a:avLst/>
            <a:gdLst>
              <a:gd name="connsiteX0" fmla="*/ 1914871 w 1940473"/>
              <a:gd name="connsiteY0" fmla="*/ 770587 h 796470"/>
              <a:gd name="connsiteX1" fmla="*/ 1179580 w 1940473"/>
              <a:gd name="connsiteY1" fmla="*/ 487783 h 796470"/>
              <a:gd name="connsiteX2" fmla="*/ 500850 w 1940473"/>
              <a:gd name="connsiteY2" fmla="*/ 138992 h 796470"/>
              <a:gd name="connsiteX3" fmla="*/ 293461 w 1940473"/>
              <a:gd name="connsiteY3" fmla="*/ 7016 h 796470"/>
              <a:gd name="connsiteX4" fmla="*/ 38937 w 1940473"/>
              <a:gd name="connsiteY4" fmla="*/ 25870 h 796470"/>
              <a:gd name="connsiteX5" fmla="*/ 20083 w 1940473"/>
              <a:gd name="connsiteY5" fmla="*/ 91858 h 796470"/>
              <a:gd name="connsiteX6" fmla="*/ 199193 w 1940473"/>
              <a:gd name="connsiteY6" fmla="*/ 704600 h 796470"/>
              <a:gd name="connsiteX7" fmla="*/ 1914871 w 1940473"/>
              <a:gd name="connsiteY7" fmla="*/ 770587 h 796470"/>
              <a:gd name="connsiteX0" fmla="*/ 1918068 w 1943670"/>
              <a:gd name="connsiteY0" fmla="*/ 770587 h 796470"/>
              <a:gd name="connsiteX1" fmla="*/ 1182777 w 1943670"/>
              <a:gd name="connsiteY1" fmla="*/ 487783 h 796470"/>
              <a:gd name="connsiteX2" fmla="*/ 504047 w 1943670"/>
              <a:gd name="connsiteY2" fmla="*/ 138992 h 796470"/>
              <a:gd name="connsiteX3" fmla="*/ 296658 w 1943670"/>
              <a:gd name="connsiteY3" fmla="*/ 7016 h 796470"/>
              <a:gd name="connsiteX4" fmla="*/ 42134 w 1943670"/>
              <a:gd name="connsiteY4" fmla="*/ 25870 h 796470"/>
              <a:gd name="connsiteX5" fmla="*/ 23280 w 1943670"/>
              <a:gd name="connsiteY5" fmla="*/ 91858 h 796470"/>
              <a:gd name="connsiteX6" fmla="*/ 13854 w 1943670"/>
              <a:gd name="connsiteY6" fmla="*/ 176699 h 796470"/>
              <a:gd name="connsiteX7" fmla="*/ 202390 w 1943670"/>
              <a:gd name="connsiteY7" fmla="*/ 704600 h 796470"/>
              <a:gd name="connsiteX8" fmla="*/ 1918068 w 1943670"/>
              <a:gd name="connsiteY8" fmla="*/ 770587 h 796470"/>
              <a:gd name="connsiteX0" fmla="*/ 1911915 w 1937517"/>
              <a:gd name="connsiteY0" fmla="*/ 770587 h 796470"/>
              <a:gd name="connsiteX1" fmla="*/ 1176624 w 1937517"/>
              <a:gd name="connsiteY1" fmla="*/ 487783 h 796470"/>
              <a:gd name="connsiteX2" fmla="*/ 497894 w 1937517"/>
              <a:gd name="connsiteY2" fmla="*/ 138992 h 796470"/>
              <a:gd name="connsiteX3" fmla="*/ 290505 w 1937517"/>
              <a:gd name="connsiteY3" fmla="*/ 7016 h 796470"/>
              <a:gd name="connsiteX4" fmla="*/ 35981 w 1937517"/>
              <a:gd name="connsiteY4" fmla="*/ 25870 h 796470"/>
              <a:gd name="connsiteX5" fmla="*/ 17127 w 1937517"/>
              <a:gd name="connsiteY5" fmla="*/ 91858 h 796470"/>
              <a:gd name="connsiteX6" fmla="*/ 7701 w 1937517"/>
              <a:gd name="connsiteY6" fmla="*/ 176699 h 796470"/>
              <a:gd name="connsiteX7" fmla="*/ 17127 w 1937517"/>
              <a:gd name="connsiteY7" fmla="*/ 327528 h 796470"/>
              <a:gd name="connsiteX8" fmla="*/ 196237 w 1937517"/>
              <a:gd name="connsiteY8" fmla="*/ 704600 h 796470"/>
              <a:gd name="connsiteX9" fmla="*/ 1911915 w 1937517"/>
              <a:gd name="connsiteY9" fmla="*/ 770587 h 796470"/>
              <a:gd name="connsiteX0" fmla="*/ 2198594 w 2224196"/>
              <a:gd name="connsiteY0" fmla="*/ 770587 h 782848"/>
              <a:gd name="connsiteX1" fmla="*/ 1463303 w 2224196"/>
              <a:gd name="connsiteY1" fmla="*/ 487783 h 782848"/>
              <a:gd name="connsiteX2" fmla="*/ 784573 w 2224196"/>
              <a:gd name="connsiteY2" fmla="*/ 138992 h 782848"/>
              <a:gd name="connsiteX3" fmla="*/ 577184 w 2224196"/>
              <a:gd name="connsiteY3" fmla="*/ 7016 h 782848"/>
              <a:gd name="connsiteX4" fmla="*/ 322660 w 2224196"/>
              <a:gd name="connsiteY4" fmla="*/ 25870 h 782848"/>
              <a:gd name="connsiteX5" fmla="*/ 303806 w 2224196"/>
              <a:gd name="connsiteY5" fmla="*/ 91858 h 782848"/>
              <a:gd name="connsiteX6" fmla="*/ 294380 w 2224196"/>
              <a:gd name="connsiteY6" fmla="*/ 176699 h 782848"/>
              <a:gd name="connsiteX7" fmla="*/ 2148 w 2224196"/>
              <a:gd name="connsiteY7" fmla="*/ 459503 h 782848"/>
              <a:gd name="connsiteX8" fmla="*/ 482916 w 2224196"/>
              <a:gd name="connsiteY8" fmla="*/ 704600 h 782848"/>
              <a:gd name="connsiteX9" fmla="*/ 2198594 w 2224196"/>
              <a:gd name="connsiteY9" fmla="*/ 770587 h 782848"/>
              <a:gd name="connsiteX0" fmla="*/ 2201489 w 2227091"/>
              <a:gd name="connsiteY0" fmla="*/ 770587 h 782848"/>
              <a:gd name="connsiteX1" fmla="*/ 1466198 w 2227091"/>
              <a:gd name="connsiteY1" fmla="*/ 487783 h 782848"/>
              <a:gd name="connsiteX2" fmla="*/ 787468 w 2227091"/>
              <a:gd name="connsiteY2" fmla="*/ 138992 h 782848"/>
              <a:gd name="connsiteX3" fmla="*/ 580079 w 2227091"/>
              <a:gd name="connsiteY3" fmla="*/ 7016 h 782848"/>
              <a:gd name="connsiteX4" fmla="*/ 325555 w 2227091"/>
              <a:gd name="connsiteY4" fmla="*/ 25870 h 782848"/>
              <a:gd name="connsiteX5" fmla="*/ 306701 w 2227091"/>
              <a:gd name="connsiteY5" fmla="*/ 91858 h 782848"/>
              <a:gd name="connsiteX6" fmla="*/ 99312 w 2227091"/>
              <a:gd name="connsiteY6" fmla="*/ 195552 h 782848"/>
              <a:gd name="connsiteX7" fmla="*/ 5043 w 2227091"/>
              <a:gd name="connsiteY7" fmla="*/ 459503 h 782848"/>
              <a:gd name="connsiteX8" fmla="*/ 485811 w 2227091"/>
              <a:gd name="connsiteY8" fmla="*/ 704600 h 782848"/>
              <a:gd name="connsiteX9" fmla="*/ 2201489 w 2227091"/>
              <a:gd name="connsiteY9" fmla="*/ 770587 h 782848"/>
              <a:gd name="connsiteX0" fmla="*/ 2201489 w 2227091"/>
              <a:gd name="connsiteY0" fmla="*/ 772307 h 784568"/>
              <a:gd name="connsiteX1" fmla="*/ 1466198 w 2227091"/>
              <a:gd name="connsiteY1" fmla="*/ 489503 h 784568"/>
              <a:gd name="connsiteX2" fmla="*/ 787468 w 2227091"/>
              <a:gd name="connsiteY2" fmla="*/ 140712 h 784568"/>
              <a:gd name="connsiteX3" fmla="*/ 580079 w 2227091"/>
              <a:gd name="connsiteY3" fmla="*/ 8736 h 784568"/>
              <a:gd name="connsiteX4" fmla="*/ 325555 w 2227091"/>
              <a:gd name="connsiteY4" fmla="*/ 27590 h 784568"/>
              <a:gd name="connsiteX5" fmla="*/ 118164 w 2227091"/>
              <a:gd name="connsiteY5" fmla="*/ 150138 h 784568"/>
              <a:gd name="connsiteX6" fmla="*/ 99312 w 2227091"/>
              <a:gd name="connsiteY6" fmla="*/ 197272 h 784568"/>
              <a:gd name="connsiteX7" fmla="*/ 5043 w 2227091"/>
              <a:gd name="connsiteY7" fmla="*/ 461223 h 784568"/>
              <a:gd name="connsiteX8" fmla="*/ 485811 w 2227091"/>
              <a:gd name="connsiteY8" fmla="*/ 706320 h 784568"/>
              <a:gd name="connsiteX9" fmla="*/ 2201489 w 2227091"/>
              <a:gd name="connsiteY9" fmla="*/ 772307 h 784568"/>
              <a:gd name="connsiteX0" fmla="*/ 2234152 w 2259754"/>
              <a:gd name="connsiteY0" fmla="*/ 772307 h 784568"/>
              <a:gd name="connsiteX1" fmla="*/ 1498861 w 2259754"/>
              <a:gd name="connsiteY1" fmla="*/ 489503 h 784568"/>
              <a:gd name="connsiteX2" fmla="*/ 820131 w 2259754"/>
              <a:gd name="connsiteY2" fmla="*/ 140712 h 784568"/>
              <a:gd name="connsiteX3" fmla="*/ 612742 w 2259754"/>
              <a:gd name="connsiteY3" fmla="*/ 8736 h 784568"/>
              <a:gd name="connsiteX4" fmla="*/ 358218 w 2259754"/>
              <a:gd name="connsiteY4" fmla="*/ 27590 h 784568"/>
              <a:gd name="connsiteX5" fmla="*/ 150827 w 2259754"/>
              <a:gd name="connsiteY5" fmla="*/ 150138 h 784568"/>
              <a:gd name="connsiteX6" fmla="*/ 0 w 2259754"/>
              <a:gd name="connsiteY6" fmla="*/ 282114 h 784568"/>
              <a:gd name="connsiteX7" fmla="*/ 37706 w 2259754"/>
              <a:gd name="connsiteY7" fmla="*/ 461223 h 784568"/>
              <a:gd name="connsiteX8" fmla="*/ 518474 w 2259754"/>
              <a:gd name="connsiteY8" fmla="*/ 706320 h 784568"/>
              <a:gd name="connsiteX9" fmla="*/ 2234152 w 2259754"/>
              <a:gd name="connsiteY9" fmla="*/ 772307 h 784568"/>
              <a:gd name="connsiteX0" fmla="*/ 2234152 w 2259754"/>
              <a:gd name="connsiteY0" fmla="*/ 771675 h 783936"/>
              <a:gd name="connsiteX1" fmla="*/ 1498861 w 2259754"/>
              <a:gd name="connsiteY1" fmla="*/ 488871 h 783936"/>
              <a:gd name="connsiteX2" fmla="*/ 820131 w 2259754"/>
              <a:gd name="connsiteY2" fmla="*/ 140080 h 783936"/>
              <a:gd name="connsiteX3" fmla="*/ 612742 w 2259754"/>
              <a:gd name="connsiteY3" fmla="*/ 8104 h 783936"/>
              <a:gd name="connsiteX4" fmla="*/ 358218 w 2259754"/>
              <a:gd name="connsiteY4" fmla="*/ 26958 h 783936"/>
              <a:gd name="connsiteX5" fmla="*/ 94266 w 2259754"/>
              <a:gd name="connsiteY5" fmla="*/ 130652 h 783936"/>
              <a:gd name="connsiteX6" fmla="*/ 0 w 2259754"/>
              <a:gd name="connsiteY6" fmla="*/ 281482 h 783936"/>
              <a:gd name="connsiteX7" fmla="*/ 37706 w 2259754"/>
              <a:gd name="connsiteY7" fmla="*/ 460591 h 783936"/>
              <a:gd name="connsiteX8" fmla="*/ 518474 w 2259754"/>
              <a:gd name="connsiteY8" fmla="*/ 705688 h 783936"/>
              <a:gd name="connsiteX9" fmla="*/ 2234152 w 2259754"/>
              <a:gd name="connsiteY9" fmla="*/ 771675 h 783936"/>
              <a:gd name="connsiteX0" fmla="*/ 2234152 w 2259754"/>
              <a:gd name="connsiteY0" fmla="*/ 754218 h 766479"/>
              <a:gd name="connsiteX1" fmla="*/ 1498861 w 2259754"/>
              <a:gd name="connsiteY1" fmla="*/ 471414 h 766479"/>
              <a:gd name="connsiteX2" fmla="*/ 820131 w 2259754"/>
              <a:gd name="connsiteY2" fmla="*/ 122623 h 766479"/>
              <a:gd name="connsiteX3" fmla="*/ 650449 w 2259754"/>
              <a:gd name="connsiteY3" fmla="*/ 17516 h 766479"/>
              <a:gd name="connsiteX4" fmla="*/ 358218 w 2259754"/>
              <a:gd name="connsiteY4" fmla="*/ 9501 h 766479"/>
              <a:gd name="connsiteX5" fmla="*/ 94266 w 2259754"/>
              <a:gd name="connsiteY5" fmla="*/ 113195 h 766479"/>
              <a:gd name="connsiteX6" fmla="*/ 0 w 2259754"/>
              <a:gd name="connsiteY6" fmla="*/ 264025 h 766479"/>
              <a:gd name="connsiteX7" fmla="*/ 37706 w 2259754"/>
              <a:gd name="connsiteY7" fmla="*/ 443134 h 766479"/>
              <a:gd name="connsiteX8" fmla="*/ 518474 w 2259754"/>
              <a:gd name="connsiteY8" fmla="*/ 688231 h 766479"/>
              <a:gd name="connsiteX9" fmla="*/ 2234152 w 2259754"/>
              <a:gd name="connsiteY9" fmla="*/ 754218 h 766479"/>
              <a:gd name="connsiteX0" fmla="*/ 2234152 w 2259754"/>
              <a:gd name="connsiteY0" fmla="*/ 748752 h 761013"/>
              <a:gd name="connsiteX1" fmla="*/ 1498861 w 2259754"/>
              <a:gd name="connsiteY1" fmla="*/ 465948 h 761013"/>
              <a:gd name="connsiteX2" fmla="*/ 820131 w 2259754"/>
              <a:gd name="connsiteY2" fmla="*/ 117157 h 761013"/>
              <a:gd name="connsiteX3" fmla="*/ 650449 w 2259754"/>
              <a:gd name="connsiteY3" fmla="*/ 12050 h 761013"/>
              <a:gd name="connsiteX4" fmla="*/ 311084 w 2259754"/>
              <a:gd name="connsiteY4" fmla="*/ 12992 h 761013"/>
              <a:gd name="connsiteX5" fmla="*/ 94266 w 2259754"/>
              <a:gd name="connsiteY5" fmla="*/ 107729 h 761013"/>
              <a:gd name="connsiteX6" fmla="*/ 0 w 2259754"/>
              <a:gd name="connsiteY6" fmla="*/ 258559 h 761013"/>
              <a:gd name="connsiteX7" fmla="*/ 37706 w 2259754"/>
              <a:gd name="connsiteY7" fmla="*/ 437668 h 761013"/>
              <a:gd name="connsiteX8" fmla="*/ 518474 w 2259754"/>
              <a:gd name="connsiteY8" fmla="*/ 682765 h 761013"/>
              <a:gd name="connsiteX9" fmla="*/ 2234152 w 2259754"/>
              <a:gd name="connsiteY9" fmla="*/ 748752 h 76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59754" h="761013">
                <a:moveTo>
                  <a:pt x="2234152" y="748752"/>
                </a:moveTo>
                <a:cubicBezTo>
                  <a:pt x="2397550" y="712616"/>
                  <a:pt x="1734531" y="571214"/>
                  <a:pt x="1498861" y="465948"/>
                </a:cubicBezTo>
                <a:cubicBezTo>
                  <a:pt x="1263191" y="360682"/>
                  <a:pt x="961533" y="192807"/>
                  <a:pt x="820131" y="117157"/>
                </a:cubicBezTo>
                <a:cubicBezTo>
                  <a:pt x="678729" y="41507"/>
                  <a:pt x="735290" y="29411"/>
                  <a:pt x="650449" y="12050"/>
                </a:cubicBezTo>
                <a:cubicBezTo>
                  <a:pt x="565608" y="-5311"/>
                  <a:pt x="403781" y="-2954"/>
                  <a:pt x="311084" y="12992"/>
                </a:cubicBezTo>
                <a:cubicBezTo>
                  <a:pt x="218387" y="28939"/>
                  <a:pt x="98979" y="82591"/>
                  <a:pt x="94266" y="107729"/>
                </a:cubicBezTo>
                <a:cubicBezTo>
                  <a:pt x="89553" y="132867"/>
                  <a:pt x="0" y="219281"/>
                  <a:pt x="0" y="258559"/>
                </a:cubicBezTo>
                <a:cubicBezTo>
                  <a:pt x="0" y="297837"/>
                  <a:pt x="6283" y="349685"/>
                  <a:pt x="37706" y="437668"/>
                </a:cubicBezTo>
                <a:cubicBezTo>
                  <a:pt x="69129" y="525651"/>
                  <a:pt x="152400" y="630918"/>
                  <a:pt x="518474" y="682765"/>
                </a:cubicBezTo>
                <a:cubicBezTo>
                  <a:pt x="884548" y="734612"/>
                  <a:pt x="2070754" y="784888"/>
                  <a:pt x="2234152" y="748752"/>
                </a:cubicBezTo>
                <a:close/>
              </a:path>
            </a:pathLst>
          </a:cu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-524992" y="2884486"/>
            <a:ext cx="10184541" cy="2257429"/>
          </a:xfrm>
          <a:custGeom>
            <a:avLst/>
            <a:gdLst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548275 w 10186482"/>
              <a:gd name="connsiteY28" fmla="*/ 428787 h 2261772"/>
              <a:gd name="connsiteX29" fmla="*/ 2261947 w 10186482"/>
              <a:gd name="connsiteY29" fmla="*/ 428787 h 2261772"/>
              <a:gd name="connsiteX30" fmla="*/ 2067984 w 10186482"/>
              <a:gd name="connsiteY30" fmla="*/ 327187 h 2261772"/>
              <a:gd name="connsiteX31" fmla="*/ 1984856 w 10186482"/>
              <a:gd name="connsiteY31" fmla="*/ 179405 h 2261772"/>
              <a:gd name="connsiteX32" fmla="*/ 1837075 w 10186482"/>
              <a:gd name="connsiteY32" fmla="*/ 13151 h 2261772"/>
              <a:gd name="connsiteX33" fmla="*/ 1707766 w 10186482"/>
              <a:gd name="connsiteY33" fmla="*/ 40860 h 2261772"/>
              <a:gd name="connsiteX34" fmla="*/ 1569220 w 10186482"/>
              <a:gd name="connsiteY34" fmla="*/ 281005 h 2261772"/>
              <a:gd name="connsiteX35" fmla="*/ 1476856 w 10186482"/>
              <a:gd name="connsiteY35" fmla="*/ 382605 h 2261772"/>
              <a:gd name="connsiteX36" fmla="*/ 1273656 w 10186482"/>
              <a:gd name="connsiteY36" fmla="*/ 336424 h 2261772"/>
              <a:gd name="connsiteX37" fmla="*/ 1190529 w 10186482"/>
              <a:gd name="connsiteY37" fmla="*/ 281005 h 2261772"/>
              <a:gd name="connsiteX38" fmla="*/ 1015038 w 10186482"/>
              <a:gd name="connsiteY38" fmla="*/ 364133 h 2261772"/>
              <a:gd name="connsiteX39" fmla="*/ 793366 w 10186482"/>
              <a:gd name="connsiteY39" fmla="*/ 382605 h 2261772"/>
              <a:gd name="connsiteX40" fmla="*/ 654820 w 10186482"/>
              <a:gd name="connsiteY40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548275 w 10186482"/>
              <a:gd name="connsiteY28" fmla="*/ 428787 h 2261772"/>
              <a:gd name="connsiteX29" fmla="*/ 2261947 w 10186482"/>
              <a:gd name="connsiteY29" fmla="*/ 362800 h 2261772"/>
              <a:gd name="connsiteX30" fmla="*/ 2067984 w 10186482"/>
              <a:gd name="connsiteY30" fmla="*/ 327187 h 2261772"/>
              <a:gd name="connsiteX31" fmla="*/ 1984856 w 10186482"/>
              <a:gd name="connsiteY31" fmla="*/ 179405 h 2261772"/>
              <a:gd name="connsiteX32" fmla="*/ 1837075 w 10186482"/>
              <a:gd name="connsiteY32" fmla="*/ 13151 h 2261772"/>
              <a:gd name="connsiteX33" fmla="*/ 1707766 w 10186482"/>
              <a:gd name="connsiteY33" fmla="*/ 40860 h 2261772"/>
              <a:gd name="connsiteX34" fmla="*/ 1569220 w 10186482"/>
              <a:gd name="connsiteY34" fmla="*/ 281005 h 2261772"/>
              <a:gd name="connsiteX35" fmla="*/ 1476856 w 10186482"/>
              <a:gd name="connsiteY35" fmla="*/ 382605 h 2261772"/>
              <a:gd name="connsiteX36" fmla="*/ 1273656 w 10186482"/>
              <a:gd name="connsiteY36" fmla="*/ 336424 h 2261772"/>
              <a:gd name="connsiteX37" fmla="*/ 1190529 w 10186482"/>
              <a:gd name="connsiteY37" fmla="*/ 281005 h 2261772"/>
              <a:gd name="connsiteX38" fmla="*/ 1015038 w 10186482"/>
              <a:gd name="connsiteY38" fmla="*/ 364133 h 2261772"/>
              <a:gd name="connsiteX39" fmla="*/ 793366 w 10186482"/>
              <a:gd name="connsiteY39" fmla="*/ 382605 h 2261772"/>
              <a:gd name="connsiteX40" fmla="*/ 654820 w 10186482"/>
              <a:gd name="connsiteY40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548275 w 10186482"/>
              <a:gd name="connsiteY28" fmla="*/ 428787 h 2261772"/>
              <a:gd name="connsiteX29" fmla="*/ 2261947 w 10186482"/>
              <a:gd name="connsiteY29" fmla="*/ 362800 h 2261772"/>
              <a:gd name="connsiteX30" fmla="*/ 2096264 w 10186482"/>
              <a:gd name="connsiteY30" fmla="*/ 261200 h 2261772"/>
              <a:gd name="connsiteX31" fmla="*/ 1984856 w 10186482"/>
              <a:gd name="connsiteY31" fmla="*/ 179405 h 2261772"/>
              <a:gd name="connsiteX32" fmla="*/ 1837075 w 10186482"/>
              <a:gd name="connsiteY32" fmla="*/ 13151 h 2261772"/>
              <a:gd name="connsiteX33" fmla="*/ 1707766 w 10186482"/>
              <a:gd name="connsiteY33" fmla="*/ 40860 h 2261772"/>
              <a:gd name="connsiteX34" fmla="*/ 1569220 w 10186482"/>
              <a:gd name="connsiteY34" fmla="*/ 281005 h 2261772"/>
              <a:gd name="connsiteX35" fmla="*/ 1476856 w 10186482"/>
              <a:gd name="connsiteY35" fmla="*/ 382605 h 2261772"/>
              <a:gd name="connsiteX36" fmla="*/ 1273656 w 10186482"/>
              <a:gd name="connsiteY36" fmla="*/ 336424 h 2261772"/>
              <a:gd name="connsiteX37" fmla="*/ 1190529 w 10186482"/>
              <a:gd name="connsiteY37" fmla="*/ 281005 h 2261772"/>
              <a:gd name="connsiteX38" fmla="*/ 1015038 w 10186482"/>
              <a:gd name="connsiteY38" fmla="*/ 364133 h 2261772"/>
              <a:gd name="connsiteX39" fmla="*/ 793366 w 10186482"/>
              <a:gd name="connsiteY39" fmla="*/ 382605 h 2261772"/>
              <a:gd name="connsiteX40" fmla="*/ 654820 w 10186482"/>
              <a:gd name="connsiteY40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548275 w 10186482"/>
              <a:gd name="connsiteY28" fmla="*/ 428787 h 2261772"/>
              <a:gd name="connsiteX29" fmla="*/ 2495713 w 10186482"/>
              <a:gd name="connsiteY29" fmla="*/ 376035 h 2261772"/>
              <a:gd name="connsiteX30" fmla="*/ 2261947 w 10186482"/>
              <a:gd name="connsiteY30" fmla="*/ 362800 h 2261772"/>
              <a:gd name="connsiteX31" fmla="*/ 2096264 w 10186482"/>
              <a:gd name="connsiteY31" fmla="*/ 261200 h 2261772"/>
              <a:gd name="connsiteX32" fmla="*/ 1984856 w 10186482"/>
              <a:gd name="connsiteY32" fmla="*/ 179405 h 2261772"/>
              <a:gd name="connsiteX33" fmla="*/ 1837075 w 10186482"/>
              <a:gd name="connsiteY33" fmla="*/ 13151 h 2261772"/>
              <a:gd name="connsiteX34" fmla="*/ 1707766 w 10186482"/>
              <a:gd name="connsiteY34" fmla="*/ 40860 h 2261772"/>
              <a:gd name="connsiteX35" fmla="*/ 1569220 w 10186482"/>
              <a:gd name="connsiteY35" fmla="*/ 281005 h 2261772"/>
              <a:gd name="connsiteX36" fmla="*/ 1476856 w 10186482"/>
              <a:gd name="connsiteY36" fmla="*/ 382605 h 2261772"/>
              <a:gd name="connsiteX37" fmla="*/ 1273656 w 10186482"/>
              <a:gd name="connsiteY37" fmla="*/ 336424 h 2261772"/>
              <a:gd name="connsiteX38" fmla="*/ 1190529 w 10186482"/>
              <a:gd name="connsiteY38" fmla="*/ 281005 h 2261772"/>
              <a:gd name="connsiteX39" fmla="*/ 1015038 w 10186482"/>
              <a:gd name="connsiteY39" fmla="*/ 364133 h 2261772"/>
              <a:gd name="connsiteX40" fmla="*/ 793366 w 10186482"/>
              <a:gd name="connsiteY40" fmla="*/ 382605 h 2261772"/>
              <a:gd name="connsiteX41" fmla="*/ 654820 w 10186482"/>
              <a:gd name="connsiteY41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614263 w 10186482"/>
              <a:gd name="connsiteY28" fmla="*/ 372226 h 2261772"/>
              <a:gd name="connsiteX29" fmla="*/ 2495713 w 10186482"/>
              <a:gd name="connsiteY29" fmla="*/ 376035 h 2261772"/>
              <a:gd name="connsiteX30" fmla="*/ 2261947 w 10186482"/>
              <a:gd name="connsiteY30" fmla="*/ 362800 h 2261772"/>
              <a:gd name="connsiteX31" fmla="*/ 2096264 w 10186482"/>
              <a:gd name="connsiteY31" fmla="*/ 261200 h 2261772"/>
              <a:gd name="connsiteX32" fmla="*/ 1984856 w 10186482"/>
              <a:gd name="connsiteY32" fmla="*/ 179405 h 2261772"/>
              <a:gd name="connsiteX33" fmla="*/ 1837075 w 10186482"/>
              <a:gd name="connsiteY33" fmla="*/ 13151 h 2261772"/>
              <a:gd name="connsiteX34" fmla="*/ 1707766 w 10186482"/>
              <a:gd name="connsiteY34" fmla="*/ 40860 h 2261772"/>
              <a:gd name="connsiteX35" fmla="*/ 1569220 w 10186482"/>
              <a:gd name="connsiteY35" fmla="*/ 281005 h 2261772"/>
              <a:gd name="connsiteX36" fmla="*/ 1476856 w 10186482"/>
              <a:gd name="connsiteY36" fmla="*/ 382605 h 2261772"/>
              <a:gd name="connsiteX37" fmla="*/ 1273656 w 10186482"/>
              <a:gd name="connsiteY37" fmla="*/ 336424 h 2261772"/>
              <a:gd name="connsiteX38" fmla="*/ 1190529 w 10186482"/>
              <a:gd name="connsiteY38" fmla="*/ 281005 h 2261772"/>
              <a:gd name="connsiteX39" fmla="*/ 1015038 w 10186482"/>
              <a:gd name="connsiteY39" fmla="*/ 364133 h 2261772"/>
              <a:gd name="connsiteX40" fmla="*/ 793366 w 10186482"/>
              <a:gd name="connsiteY40" fmla="*/ 382605 h 2261772"/>
              <a:gd name="connsiteX41" fmla="*/ 654820 w 10186482"/>
              <a:gd name="connsiteY41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614263 w 10186482"/>
              <a:gd name="connsiteY28" fmla="*/ 372226 h 2261772"/>
              <a:gd name="connsiteX29" fmla="*/ 2476860 w 10186482"/>
              <a:gd name="connsiteY29" fmla="*/ 338328 h 2261772"/>
              <a:gd name="connsiteX30" fmla="*/ 2261947 w 10186482"/>
              <a:gd name="connsiteY30" fmla="*/ 362800 h 2261772"/>
              <a:gd name="connsiteX31" fmla="*/ 2096264 w 10186482"/>
              <a:gd name="connsiteY31" fmla="*/ 261200 h 2261772"/>
              <a:gd name="connsiteX32" fmla="*/ 1984856 w 10186482"/>
              <a:gd name="connsiteY32" fmla="*/ 179405 h 2261772"/>
              <a:gd name="connsiteX33" fmla="*/ 1837075 w 10186482"/>
              <a:gd name="connsiteY33" fmla="*/ 13151 h 2261772"/>
              <a:gd name="connsiteX34" fmla="*/ 1707766 w 10186482"/>
              <a:gd name="connsiteY34" fmla="*/ 40860 h 2261772"/>
              <a:gd name="connsiteX35" fmla="*/ 1569220 w 10186482"/>
              <a:gd name="connsiteY35" fmla="*/ 281005 h 2261772"/>
              <a:gd name="connsiteX36" fmla="*/ 1476856 w 10186482"/>
              <a:gd name="connsiteY36" fmla="*/ 382605 h 2261772"/>
              <a:gd name="connsiteX37" fmla="*/ 1273656 w 10186482"/>
              <a:gd name="connsiteY37" fmla="*/ 336424 h 2261772"/>
              <a:gd name="connsiteX38" fmla="*/ 1190529 w 10186482"/>
              <a:gd name="connsiteY38" fmla="*/ 281005 h 2261772"/>
              <a:gd name="connsiteX39" fmla="*/ 1015038 w 10186482"/>
              <a:gd name="connsiteY39" fmla="*/ 364133 h 2261772"/>
              <a:gd name="connsiteX40" fmla="*/ 793366 w 10186482"/>
              <a:gd name="connsiteY40" fmla="*/ 382605 h 2261772"/>
              <a:gd name="connsiteX41" fmla="*/ 654820 w 10186482"/>
              <a:gd name="connsiteY41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642544 w 10186482"/>
              <a:gd name="connsiteY28" fmla="*/ 325092 h 2261772"/>
              <a:gd name="connsiteX29" fmla="*/ 2476860 w 10186482"/>
              <a:gd name="connsiteY29" fmla="*/ 338328 h 2261772"/>
              <a:gd name="connsiteX30" fmla="*/ 2261947 w 10186482"/>
              <a:gd name="connsiteY30" fmla="*/ 362800 h 2261772"/>
              <a:gd name="connsiteX31" fmla="*/ 2096264 w 10186482"/>
              <a:gd name="connsiteY31" fmla="*/ 261200 h 2261772"/>
              <a:gd name="connsiteX32" fmla="*/ 1984856 w 10186482"/>
              <a:gd name="connsiteY32" fmla="*/ 179405 h 2261772"/>
              <a:gd name="connsiteX33" fmla="*/ 1837075 w 10186482"/>
              <a:gd name="connsiteY33" fmla="*/ 13151 h 2261772"/>
              <a:gd name="connsiteX34" fmla="*/ 1707766 w 10186482"/>
              <a:gd name="connsiteY34" fmla="*/ 40860 h 2261772"/>
              <a:gd name="connsiteX35" fmla="*/ 1569220 w 10186482"/>
              <a:gd name="connsiteY35" fmla="*/ 281005 h 2261772"/>
              <a:gd name="connsiteX36" fmla="*/ 1476856 w 10186482"/>
              <a:gd name="connsiteY36" fmla="*/ 382605 h 2261772"/>
              <a:gd name="connsiteX37" fmla="*/ 1273656 w 10186482"/>
              <a:gd name="connsiteY37" fmla="*/ 336424 h 2261772"/>
              <a:gd name="connsiteX38" fmla="*/ 1190529 w 10186482"/>
              <a:gd name="connsiteY38" fmla="*/ 281005 h 2261772"/>
              <a:gd name="connsiteX39" fmla="*/ 1015038 w 10186482"/>
              <a:gd name="connsiteY39" fmla="*/ 364133 h 2261772"/>
              <a:gd name="connsiteX40" fmla="*/ 793366 w 10186482"/>
              <a:gd name="connsiteY40" fmla="*/ 382605 h 2261772"/>
              <a:gd name="connsiteX41" fmla="*/ 654820 w 10186482"/>
              <a:gd name="connsiteY41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642544 w 10186482"/>
              <a:gd name="connsiteY28" fmla="*/ 325092 h 2261772"/>
              <a:gd name="connsiteX29" fmla="*/ 2476860 w 10186482"/>
              <a:gd name="connsiteY29" fmla="*/ 338328 h 2261772"/>
              <a:gd name="connsiteX30" fmla="*/ 2261947 w 10186482"/>
              <a:gd name="connsiteY30" fmla="*/ 362800 h 2261772"/>
              <a:gd name="connsiteX31" fmla="*/ 2096264 w 10186482"/>
              <a:gd name="connsiteY31" fmla="*/ 261200 h 2261772"/>
              <a:gd name="connsiteX32" fmla="*/ 1984856 w 10186482"/>
              <a:gd name="connsiteY32" fmla="*/ 179405 h 2261772"/>
              <a:gd name="connsiteX33" fmla="*/ 1837075 w 10186482"/>
              <a:gd name="connsiteY33" fmla="*/ 13151 h 2261772"/>
              <a:gd name="connsiteX34" fmla="*/ 1707766 w 10186482"/>
              <a:gd name="connsiteY34" fmla="*/ 40860 h 2261772"/>
              <a:gd name="connsiteX35" fmla="*/ 1569220 w 10186482"/>
              <a:gd name="connsiteY35" fmla="*/ 281005 h 2261772"/>
              <a:gd name="connsiteX36" fmla="*/ 1476856 w 10186482"/>
              <a:gd name="connsiteY36" fmla="*/ 382605 h 2261772"/>
              <a:gd name="connsiteX37" fmla="*/ 1273656 w 10186482"/>
              <a:gd name="connsiteY37" fmla="*/ 336424 h 2261772"/>
              <a:gd name="connsiteX38" fmla="*/ 1190529 w 10186482"/>
              <a:gd name="connsiteY38" fmla="*/ 281005 h 2261772"/>
              <a:gd name="connsiteX39" fmla="*/ 1015038 w 10186482"/>
              <a:gd name="connsiteY39" fmla="*/ 364133 h 2261772"/>
              <a:gd name="connsiteX40" fmla="*/ 793366 w 10186482"/>
              <a:gd name="connsiteY40" fmla="*/ 382605 h 2261772"/>
              <a:gd name="connsiteX41" fmla="*/ 654820 w 10186482"/>
              <a:gd name="connsiteY41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642544 w 10186482"/>
              <a:gd name="connsiteY28" fmla="*/ 325092 h 2261772"/>
              <a:gd name="connsiteX29" fmla="*/ 2571127 w 10186482"/>
              <a:gd name="connsiteY29" fmla="*/ 385462 h 2261772"/>
              <a:gd name="connsiteX30" fmla="*/ 2476860 w 10186482"/>
              <a:gd name="connsiteY30" fmla="*/ 338328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727385 w 10186482"/>
              <a:gd name="connsiteY28" fmla="*/ 391080 h 2261772"/>
              <a:gd name="connsiteX29" fmla="*/ 2571127 w 10186482"/>
              <a:gd name="connsiteY29" fmla="*/ 385462 h 2261772"/>
              <a:gd name="connsiteX30" fmla="*/ 2476860 w 10186482"/>
              <a:gd name="connsiteY30" fmla="*/ 338328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670824 w 10186482"/>
              <a:gd name="connsiteY28" fmla="*/ 353373 h 2261772"/>
              <a:gd name="connsiteX29" fmla="*/ 2571127 w 10186482"/>
              <a:gd name="connsiteY29" fmla="*/ 385462 h 2261772"/>
              <a:gd name="connsiteX30" fmla="*/ 2476860 w 10186482"/>
              <a:gd name="connsiteY30" fmla="*/ 338328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99827 w 10186482"/>
              <a:gd name="connsiteY27" fmla="*/ 345089 h 2261772"/>
              <a:gd name="connsiteX28" fmla="*/ 2670824 w 10186482"/>
              <a:gd name="connsiteY28" fmla="*/ 353373 h 2261772"/>
              <a:gd name="connsiteX29" fmla="*/ 2571127 w 10186482"/>
              <a:gd name="connsiteY29" fmla="*/ 385462 h 2261772"/>
              <a:gd name="connsiteX30" fmla="*/ 2476860 w 10186482"/>
              <a:gd name="connsiteY30" fmla="*/ 338328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99827 w 10186482"/>
              <a:gd name="connsiteY27" fmla="*/ 345089 h 2261772"/>
              <a:gd name="connsiteX28" fmla="*/ 2670824 w 10186482"/>
              <a:gd name="connsiteY28" fmla="*/ 353373 h 2261772"/>
              <a:gd name="connsiteX29" fmla="*/ 2571127 w 10186482"/>
              <a:gd name="connsiteY29" fmla="*/ 338328 h 2261772"/>
              <a:gd name="connsiteX30" fmla="*/ 2476860 w 10186482"/>
              <a:gd name="connsiteY30" fmla="*/ 338328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99827 w 10186482"/>
              <a:gd name="connsiteY27" fmla="*/ 345089 h 2261772"/>
              <a:gd name="connsiteX28" fmla="*/ 2670824 w 10186482"/>
              <a:gd name="connsiteY28" fmla="*/ 353373 h 2261772"/>
              <a:gd name="connsiteX29" fmla="*/ 2571127 w 10186482"/>
              <a:gd name="connsiteY29" fmla="*/ 338328 h 2261772"/>
              <a:gd name="connsiteX30" fmla="*/ 2401445 w 10186482"/>
              <a:gd name="connsiteY30" fmla="*/ 376036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99827 w 10186482"/>
              <a:gd name="connsiteY27" fmla="*/ 345089 h 2261772"/>
              <a:gd name="connsiteX28" fmla="*/ 2670824 w 10186482"/>
              <a:gd name="connsiteY28" fmla="*/ 353373 h 2261772"/>
              <a:gd name="connsiteX29" fmla="*/ 2571127 w 10186482"/>
              <a:gd name="connsiteY29" fmla="*/ 376035 h 2261772"/>
              <a:gd name="connsiteX30" fmla="*/ 2401445 w 10186482"/>
              <a:gd name="connsiteY30" fmla="*/ 376036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99827 w 10186482"/>
              <a:gd name="connsiteY27" fmla="*/ 345089 h 2261772"/>
              <a:gd name="connsiteX28" fmla="*/ 2699105 w 10186482"/>
              <a:gd name="connsiteY28" fmla="*/ 353373 h 2261772"/>
              <a:gd name="connsiteX29" fmla="*/ 2571127 w 10186482"/>
              <a:gd name="connsiteY29" fmla="*/ 376035 h 2261772"/>
              <a:gd name="connsiteX30" fmla="*/ 2401445 w 10186482"/>
              <a:gd name="connsiteY30" fmla="*/ 376036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99827 w 10186482"/>
              <a:gd name="connsiteY27" fmla="*/ 345089 h 2261772"/>
              <a:gd name="connsiteX28" fmla="*/ 2699105 w 10186482"/>
              <a:gd name="connsiteY28" fmla="*/ 353373 h 2261772"/>
              <a:gd name="connsiteX29" fmla="*/ 2571127 w 10186482"/>
              <a:gd name="connsiteY29" fmla="*/ 376035 h 2261772"/>
              <a:gd name="connsiteX30" fmla="*/ 2261947 w 10186482"/>
              <a:gd name="connsiteY30" fmla="*/ 362800 h 2261772"/>
              <a:gd name="connsiteX31" fmla="*/ 2096264 w 10186482"/>
              <a:gd name="connsiteY31" fmla="*/ 261200 h 2261772"/>
              <a:gd name="connsiteX32" fmla="*/ 1984856 w 10186482"/>
              <a:gd name="connsiteY32" fmla="*/ 179405 h 2261772"/>
              <a:gd name="connsiteX33" fmla="*/ 1837075 w 10186482"/>
              <a:gd name="connsiteY33" fmla="*/ 13151 h 2261772"/>
              <a:gd name="connsiteX34" fmla="*/ 1707766 w 10186482"/>
              <a:gd name="connsiteY34" fmla="*/ 40860 h 2261772"/>
              <a:gd name="connsiteX35" fmla="*/ 1569220 w 10186482"/>
              <a:gd name="connsiteY35" fmla="*/ 281005 h 2261772"/>
              <a:gd name="connsiteX36" fmla="*/ 1476856 w 10186482"/>
              <a:gd name="connsiteY36" fmla="*/ 382605 h 2261772"/>
              <a:gd name="connsiteX37" fmla="*/ 1273656 w 10186482"/>
              <a:gd name="connsiteY37" fmla="*/ 336424 h 2261772"/>
              <a:gd name="connsiteX38" fmla="*/ 1190529 w 10186482"/>
              <a:gd name="connsiteY38" fmla="*/ 281005 h 2261772"/>
              <a:gd name="connsiteX39" fmla="*/ 1015038 w 10186482"/>
              <a:gd name="connsiteY39" fmla="*/ 364133 h 2261772"/>
              <a:gd name="connsiteX40" fmla="*/ 793366 w 10186482"/>
              <a:gd name="connsiteY40" fmla="*/ 382605 h 2261772"/>
              <a:gd name="connsiteX41" fmla="*/ 654820 w 10186482"/>
              <a:gd name="connsiteY41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699105 w 10186482"/>
              <a:gd name="connsiteY27" fmla="*/ 353373 h 2261772"/>
              <a:gd name="connsiteX28" fmla="*/ 2571127 w 10186482"/>
              <a:gd name="connsiteY28" fmla="*/ 376035 h 2261772"/>
              <a:gd name="connsiteX29" fmla="*/ 2261947 w 10186482"/>
              <a:gd name="connsiteY29" fmla="*/ 362800 h 2261772"/>
              <a:gd name="connsiteX30" fmla="*/ 2096264 w 10186482"/>
              <a:gd name="connsiteY30" fmla="*/ 261200 h 2261772"/>
              <a:gd name="connsiteX31" fmla="*/ 1984856 w 10186482"/>
              <a:gd name="connsiteY31" fmla="*/ 179405 h 2261772"/>
              <a:gd name="connsiteX32" fmla="*/ 1837075 w 10186482"/>
              <a:gd name="connsiteY32" fmla="*/ 13151 h 2261772"/>
              <a:gd name="connsiteX33" fmla="*/ 1707766 w 10186482"/>
              <a:gd name="connsiteY33" fmla="*/ 40860 h 2261772"/>
              <a:gd name="connsiteX34" fmla="*/ 1569220 w 10186482"/>
              <a:gd name="connsiteY34" fmla="*/ 281005 h 2261772"/>
              <a:gd name="connsiteX35" fmla="*/ 1476856 w 10186482"/>
              <a:gd name="connsiteY35" fmla="*/ 382605 h 2261772"/>
              <a:gd name="connsiteX36" fmla="*/ 1273656 w 10186482"/>
              <a:gd name="connsiteY36" fmla="*/ 336424 h 2261772"/>
              <a:gd name="connsiteX37" fmla="*/ 1190529 w 10186482"/>
              <a:gd name="connsiteY37" fmla="*/ 281005 h 2261772"/>
              <a:gd name="connsiteX38" fmla="*/ 1015038 w 10186482"/>
              <a:gd name="connsiteY38" fmla="*/ 364133 h 2261772"/>
              <a:gd name="connsiteX39" fmla="*/ 793366 w 10186482"/>
              <a:gd name="connsiteY39" fmla="*/ 382605 h 2261772"/>
              <a:gd name="connsiteX40" fmla="*/ 654820 w 10186482"/>
              <a:gd name="connsiteY40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699105 w 10186482"/>
              <a:gd name="connsiteY27" fmla="*/ 353373 h 2261772"/>
              <a:gd name="connsiteX28" fmla="*/ 2261947 w 10186482"/>
              <a:gd name="connsiteY28" fmla="*/ 362800 h 2261772"/>
              <a:gd name="connsiteX29" fmla="*/ 2096264 w 10186482"/>
              <a:gd name="connsiteY29" fmla="*/ 261200 h 2261772"/>
              <a:gd name="connsiteX30" fmla="*/ 1984856 w 10186482"/>
              <a:gd name="connsiteY30" fmla="*/ 179405 h 2261772"/>
              <a:gd name="connsiteX31" fmla="*/ 1837075 w 10186482"/>
              <a:gd name="connsiteY31" fmla="*/ 13151 h 2261772"/>
              <a:gd name="connsiteX32" fmla="*/ 1707766 w 10186482"/>
              <a:gd name="connsiteY32" fmla="*/ 40860 h 2261772"/>
              <a:gd name="connsiteX33" fmla="*/ 1569220 w 10186482"/>
              <a:gd name="connsiteY33" fmla="*/ 281005 h 2261772"/>
              <a:gd name="connsiteX34" fmla="*/ 1476856 w 10186482"/>
              <a:gd name="connsiteY34" fmla="*/ 382605 h 2261772"/>
              <a:gd name="connsiteX35" fmla="*/ 1273656 w 10186482"/>
              <a:gd name="connsiteY35" fmla="*/ 336424 h 2261772"/>
              <a:gd name="connsiteX36" fmla="*/ 1190529 w 10186482"/>
              <a:gd name="connsiteY36" fmla="*/ 281005 h 2261772"/>
              <a:gd name="connsiteX37" fmla="*/ 1015038 w 10186482"/>
              <a:gd name="connsiteY37" fmla="*/ 364133 h 2261772"/>
              <a:gd name="connsiteX38" fmla="*/ 793366 w 10186482"/>
              <a:gd name="connsiteY38" fmla="*/ 382605 h 2261772"/>
              <a:gd name="connsiteX39" fmla="*/ 654820 w 10186482"/>
              <a:gd name="connsiteY39" fmla="*/ 364133 h 2261772"/>
              <a:gd name="connsiteX0" fmla="*/ 654820 w 10185061"/>
              <a:gd name="connsiteY0" fmla="*/ 364133 h 2261772"/>
              <a:gd name="connsiteX1" fmla="*/ 664056 w 10185061"/>
              <a:gd name="connsiteY1" fmla="*/ 2128278 h 2261772"/>
              <a:gd name="connsiteX2" fmla="*/ 9521729 w 10185061"/>
              <a:gd name="connsiteY2" fmla="*/ 2100569 h 2261772"/>
              <a:gd name="connsiteX3" fmla="*/ 9530966 w 10185061"/>
              <a:gd name="connsiteY3" fmla="*/ 1805005 h 2261772"/>
              <a:gd name="connsiteX4" fmla="*/ 9411654 w 10185061"/>
              <a:gd name="connsiteY4" fmla="*/ 1758062 h 2261772"/>
              <a:gd name="connsiteX5" fmla="*/ 8810529 w 10185061"/>
              <a:gd name="connsiteY5" fmla="*/ 1731115 h 2261772"/>
              <a:gd name="connsiteX6" fmla="*/ 8302529 w 10185061"/>
              <a:gd name="connsiteY6" fmla="*/ 1647987 h 2261772"/>
              <a:gd name="connsiteX7" fmla="*/ 7831475 w 10185061"/>
              <a:gd name="connsiteY7" fmla="*/ 1500205 h 2261772"/>
              <a:gd name="connsiteX8" fmla="*/ 7498966 w 10185061"/>
              <a:gd name="connsiteY8" fmla="*/ 1324715 h 2261772"/>
              <a:gd name="connsiteX9" fmla="*/ 7166456 w 10185061"/>
              <a:gd name="connsiteY9" fmla="*/ 1158460 h 2261772"/>
              <a:gd name="connsiteX10" fmla="*/ 6898602 w 10185061"/>
              <a:gd name="connsiteY10" fmla="*/ 992205 h 2261772"/>
              <a:gd name="connsiteX11" fmla="*/ 6704638 w 10185061"/>
              <a:gd name="connsiteY11" fmla="*/ 1001442 h 2261772"/>
              <a:gd name="connsiteX12" fmla="*/ 6409075 w 10185061"/>
              <a:gd name="connsiteY12" fmla="*/ 1093805 h 2261772"/>
              <a:gd name="connsiteX13" fmla="*/ 6122747 w 10185061"/>
              <a:gd name="connsiteY13" fmla="*/ 1103042 h 2261772"/>
              <a:gd name="connsiteX14" fmla="*/ 5762529 w 10185061"/>
              <a:gd name="connsiteY14" fmla="*/ 1029151 h 2261772"/>
              <a:gd name="connsiteX15" fmla="*/ 5503911 w 10185061"/>
              <a:gd name="connsiteY15" fmla="*/ 992205 h 2261772"/>
              <a:gd name="connsiteX16" fmla="*/ 5143693 w 10185061"/>
              <a:gd name="connsiteY16" fmla="*/ 881369 h 2261772"/>
              <a:gd name="connsiteX17" fmla="*/ 4866602 w 10185061"/>
              <a:gd name="connsiteY17" fmla="*/ 779769 h 2261772"/>
              <a:gd name="connsiteX18" fmla="*/ 4737293 w 10185061"/>
              <a:gd name="connsiteY18" fmla="*/ 705878 h 2261772"/>
              <a:gd name="connsiteX19" fmla="*/ 4534093 w 10185061"/>
              <a:gd name="connsiteY19" fmla="*/ 733587 h 2261772"/>
              <a:gd name="connsiteX20" fmla="*/ 4404784 w 10185061"/>
              <a:gd name="connsiteY20" fmla="*/ 770533 h 2261772"/>
              <a:gd name="connsiteX21" fmla="*/ 4229293 w 10185061"/>
              <a:gd name="connsiteY21" fmla="*/ 770533 h 2261772"/>
              <a:gd name="connsiteX22" fmla="*/ 4063038 w 10185061"/>
              <a:gd name="connsiteY22" fmla="*/ 844424 h 2261772"/>
              <a:gd name="connsiteX23" fmla="*/ 3832129 w 10185061"/>
              <a:gd name="connsiteY23" fmla="*/ 733587 h 2261772"/>
              <a:gd name="connsiteX24" fmla="*/ 3490384 w 10185061"/>
              <a:gd name="connsiteY24" fmla="*/ 576569 h 2261772"/>
              <a:gd name="connsiteX25" fmla="*/ 3287184 w 10185061"/>
              <a:gd name="connsiteY25" fmla="*/ 447260 h 2261772"/>
              <a:gd name="connsiteX26" fmla="*/ 3102456 w 10185061"/>
              <a:gd name="connsiteY26" fmla="*/ 364133 h 2261772"/>
              <a:gd name="connsiteX27" fmla="*/ 2699105 w 10185061"/>
              <a:gd name="connsiteY27" fmla="*/ 353373 h 2261772"/>
              <a:gd name="connsiteX28" fmla="*/ 2261947 w 10185061"/>
              <a:gd name="connsiteY28" fmla="*/ 362800 h 2261772"/>
              <a:gd name="connsiteX29" fmla="*/ 2096264 w 10185061"/>
              <a:gd name="connsiteY29" fmla="*/ 261200 h 2261772"/>
              <a:gd name="connsiteX30" fmla="*/ 1984856 w 10185061"/>
              <a:gd name="connsiteY30" fmla="*/ 179405 h 2261772"/>
              <a:gd name="connsiteX31" fmla="*/ 1837075 w 10185061"/>
              <a:gd name="connsiteY31" fmla="*/ 13151 h 2261772"/>
              <a:gd name="connsiteX32" fmla="*/ 1707766 w 10185061"/>
              <a:gd name="connsiteY32" fmla="*/ 40860 h 2261772"/>
              <a:gd name="connsiteX33" fmla="*/ 1569220 w 10185061"/>
              <a:gd name="connsiteY33" fmla="*/ 281005 h 2261772"/>
              <a:gd name="connsiteX34" fmla="*/ 1476856 w 10185061"/>
              <a:gd name="connsiteY34" fmla="*/ 382605 h 2261772"/>
              <a:gd name="connsiteX35" fmla="*/ 1273656 w 10185061"/>
              <a:gd name="connsiteY35" fmla="*/ 336424 h 2261772"/>
              <a:gd name="connsiteX36" fmla="*/ 1190529 w 10185061"/>
              <a:gd name="connsiteY36" fmla="*/ 281005 h 2261772"/>
              <a:gd name="connsiteX37" fmla="*/ 1015038 w 10185061"/>
              <a:gd name="connsiteY37" fmla="*/ 364133 h 2261772"/>
              <a:gd name="connsiteX38" fmla="*/ 793366 w 10185061"/>
              <a:gd name="connsiteY38" fmla="*/ 382605 h 2261772"/>
              <a:gd name="connsiteX39" fmla="*/ 654820 w 10185061"/>
              <a:gd name="connsiteY39" fmla="*/ 364133 h 2261772"/>
              <a:gd name="connsiteX0" fmla="*/ 654820 w 10185061"/>
              <a:gd name="connsiteY0" fmla="*/ 359790 h 2257429"/>
              <a:gd name="connsiteX1" fmla="*/ 664056 w 10185061"/>
              <a:gd name="connsiteY1" fmla="*/ 2123935 h 2257429"/>
              <a:gd name="connsiteX2" fmla="*/ 9521729 w 10185061"/>
              <a:gd name="connsiteY2" fmla="*/ 2096226 h 2257429"/>
              <a:gd name="connsiteX3" fmla="*/ 9530966 w 10185061"/>
              <a:gd name="connsiteY3" fmla="*/ 1800662 h 2257429"/>
              <a:gd name="connsiteX4" fmla="*/ 9411654 w 10185061"/>
              <a:gd name="connsiteY4" fmla="*/ 1753719 h 2257429"/>
              <a:gd name="connsiteX5" fmla="*/ 8810529 w 10185061"/>
              <a:gd name="connsiteY5" fmla="*/ 1726772 h 2257429"/>
              <a:gd name="connsiteX6" fmla="*/ 8302529 w 10185061"/>
              <a:gd name="connsiteY6" fmla="*/ 1643644 h 2257429"/>
              <a:gd name="connsiteX7" fmla="*/ 7831475 w 10185061"/>
              <a:gd name="connsiteY7" fmla="*/ 1495862 h 2257429"/>
              <a:gd name="connsiteX8" fmla="*/ 7498966 w 10185061"/>
              <a:gd name="connsiteY8" fmla="*/ 1320372 h 2257429"/>
              <a:gd name="connsiteX9" fmla="*/ 7166456 w 10185061"/>
              <a:gd name="connsiteY9" fmla="*/ 1154117 h 2257429"/>
              <a:gd name="connsiteX10" fmla="*/ 6898602 w 10185061"/>
              <a:gd name="connsiteY10" fmla="*/ 987862 h 2257429"/>
              <a:gd name="connsiteX11" fmla="*/ 6704638 w 10185061"/>
              <a:gd name="connsiteY11" fmla="*/ 997099 h 2257429"/>
              <a:gd name="connsiteX12" fmla="*/ 6409075 w 10185061"/>
              <a:gd name="connsiteY12" fmla="*/ 1089462 h 2257429"/>
              <a:gd name="connsiteX13" fmla="*/ 6122747 w 10185061"/>
              <a:gd name="connsiteY13" fmla="*/ 1098699 h 2257429"/>
              <a:gd name="connsiteX14" fmla="*/ 5762529 w 10185061"/>
              <a:gd name="connsiteY14" fmla="*/ 1024808 h 2257429"/>
              <a:gd name="connsiteX15" fmla="*/ 5503911 w 10185061"/>
              <a:gd name="connsiteY15" fmla="*/ 987862 h 2257429"/>
              <a:gd name="connsiteX16" fmla="*/ 5143693 w 10185061"/>
              <a:gd name="connsiteY16" fmla="*/ 877026 h 2257429"/>
              <a:gd name="connsiteX17" fmla="*/ 4866602 w 10185061"/>
              <a:gd name="connsiteY17" fmla="*/ 775426 h 2257429"/>
              <a:gd name="connsiteX18" fmla="*/ 4737293 w 10185061"/>
              <a:gd name="connsiteY18" fmla="*/ 701535 h 2257429"/>
              <a:gd name="connsiteX19" fmla="*/ 4534093 w 10185061"/>
              <a:gd name="connsiteY19" fmla="*/ 729244 h 2257429"/>
              <a:gd name="connsiteX20" fmla="*/ 4404784 w 10185061"/>
              <a:gd name="connsiteY20" fmla="*/ 766190 h 2257429"/>
              <a:gd name="connsiteX21" fmla="*/ 4229293 w 10185061"/>
              <a:gd name="connsiteY21" fmla="*/ 766190 h 2257429"/>
              <a:gd name="connsiteX22" fmla="*/ 4063038 w 10185061"/>
              <a:gd name="connsiteY22" fmla="*/ 840081 h 2257429"/>
              <a:gd name="connsiteX23" fmla="*/ 3832129 w 10185061"/>
              <a:gd name="connsiteY23" fmla="*/ 729244 h 2257429"/>
              <a:gd name="connsiteX24" fmla="*/ 3490384 w 10185061"/>
              <a:gd name="connsiteY24" fmla="*/ 572226 h 2257429"/>
              <a:gd name="connsiteX25" fmla="*/ 3287184 w 10185061"/>
              <a:gd name="connsiteY25" fmla="*/ 442917 h 2257429"/>
              <a:gd name="connsiteX26" fmla="*/ 3102456 w 10185061"/>
              <a:gd name="connsiteY26" fmla="*/ 359790 h 2257429"/>
              <a:gd name="connsiteX27" fmla="*/ 2699105 w 10185061"/>
              <a:gd name="connsiteY27" fmla="*/ 349030 h 2257429"/>
              <a:gd name="connsiteX28" fmla="*/ 2261947 w 10185061"/>
              <a:gd name="connsiteY28" fmla="*/ 358457 h 2257429"/>
              <a:gd name="connsiteX29" fmla="*/ 2096264 w 10185061"/>
              <a:gd name="connsiteY29" fmla="*/ 256857 h 2257429"/>
              <a:gd name="connsiteX30" fmla="*/ 1984856 w 10185061"/>
              <a:gd name="connsiteY30" fmla="*/ 175062 h 2257429"/>
              <a:gd name="connsiteX31" fmla="*/ 1837075 w 10185061"/>
              <a:gd name="connsiteY31" fmla="*/ 8808 h 2257429"/>
              <a:gd name="connsiteX32" fmla="*/ 1707766 w 10185061"/>
              <a:gd name="connsiteY32" fmla="*/ 36517 h 2257429"/>
              <a:gd name="connsiteX33" fmla="*/ 1527657 w 10185061"/>
              <a:gd name="connsiteY33" fmla="*/ 151971 h 2257429"/>
              <a:gd name="connsiteX34" fmla="*/ 1476856 w 10185061"/>
              <a:gd name="connsiteY34" fmla="*/ 378262 h 2257429"/>
              <a:gd name="connsiteX35" fmla="*/ 1273656 w 10185061"/>
              <a:gd name="connsiteY35" fmla="*/ 332081 h 2257429"/>
              <a:gd name="connsiteX36" fmla="*/ 1190529 w 10185061"/>
              <a:gd name="connsiteY36" fmla="*/ 276662 h 2257429"/>
              <a:gd name="connsiteX37" fmla="*/ 1015038 w 10185061"/>
              <a:gd name="connsiteY37" fmla="*/ 359790 h 2257429"/>
              <a:gd name="connsiteX38" fmla="*/ 793366 w 10185061"/>
              <a:gd name="connsiteY38" fmla="*/ 378262 h 2257429"/>
              <a:gd name="connsiteX39" fmla="*/ 654820 w 10185061"/>
              <a:gd name="connsiteY39" fmla="*/ 359790 h 2257429"/>
              <a:gd name="connsiteX0" fmla="*/ 654820 w 10185061"/>
              <a:gd name="connsiteY0" fmla="*/ 359790 h 2257429"/>
              <a:gd name="connsiteX1" fmla="*/ 664056 w 10185061"/>
              <a:gd name="connsiteY1" fmla="*/ 2123935 h 2257429"/>
              <a:gd name="connsiteX2" fmla="*/ 9521729 w 10185061"/>
              <a:gd name="connsiteY2" fmla="*/ 2096226 h 2257429"/>
              <a:gd name="connsiteX3" fmla="*/ 9530966 w 10185061"/>
              <a:gd name="connsiteY3" fmla="*/ 1800662 h 2257429"/>
              <a:gd name="connsiteX4" fmla="*/ 9411654 w 10185061"/>
              <a:gd name="connsiteY4" fmla="*/ 1753719 h 2257429"/>
              <a:gd name="connsiteX5" fmla="*/ 8810529 w 10185061"/>
              <a:gd name="connsiteY5" fmla="*/ 1726772 h 2257429"/>
              <a:gd name="connsiteX6" fmla="*/ 8302529 w 10185061"/>
              <a:gd name="connsiteY6" fmla="*/ 1643644 h 2257429"/>
              <a:gd name="connsiteX7" fmla="*/ 7831475 w 10185061"/>
              <a:gd name="connsiteY7" fmla="*/ 1495862 h 2257429"/>
              <a:gd name="connsiteX8" fmla="*/ 7498966 w 10185061"/>
              <a:gd name="connsiteY8" fmla="*/ 1320372 h 2257429"/>
              <a:gd name="connsiteX9" fmla="*/ 7166456 w 10185061"/>
              <a:gd name="connsiteY9" fmla="*/ 1154117 h 2257429"/>
              <a:gd name="connsiteX10" fmla="*/ 6898602 w 10185061"/>
              <a:gd name="connsiteY10" fmla="*/ 987862 h 2257429"/>
              <a:gd name="connsiteX11" fmla="*/ 6704638 w 10185061"/>
              <a:gd name="connsiteY11" fmla="*/ 997099 h 2257429"/>
              <a:gd name="connsiteX12" fmla="*/ 6409075 w 10185061"/>
              <a:gd name="connsiteY12" fmla="*/ 1089462 h 2257429"/>
              <a:gd name="connsiteX13" fmla="*/ 6122747 w 10185061"/>
              <a:gd name="connsiteY13" fmla="*/ 1098699 h 2257429"/>
              <a:gd name="connsiteX14" fmla="*/ 5762529 w 10185061"/>
              <a:gd name="connsiteY14" fmla="*/ 1024808 h 2257429"/>
              <a:gd name="connsiteX15" fmla="*/ 5503911 w 10185061"/>
              <a:gd name="connsiteY15" fmla="*/ 987862 h 2257429"/>
              <a:gd name="connsiteX16" fmla="*/ 5143693 w 10185061"/>
              <a:gd name="connsiteY16" fmla="*/ 877026 h 2257429"/>
              <a:gd name="connsiteX17" fmla="*/ 4866602 w 10185061"/>
              <a:gd name="connsiteY17" fmla="*/ 775426 h 2257429"/>
              <a:gd name="connsiteX18" fmla="*/ 4737293 w 10185061"/>
              <a:gd name="connsiteY18" fmla="*/ 701535 h 2257429"/>
              <a:gd name="connsiteX19" fmla="*/ 4534093 w 10185061"/>
              <a:gd name="connsiteY19" fmla="*/ 729244 h 2257429"/>
              <a:gd name="connsiteX20" fmla="*/ 4404784 w 10185061"/>
              <a:gd name="connsiteY20" fmla="*/ 766190 h 2257429"/>
              <a:gd name="connsiteX21" fmla="*/ 4229293 w 10185061"/>
              <a:gd name="connsiteY21" fmla="*/ 766190 h 2257429"/>
              <a:gd name="connsiteX22" fmla="*/ 4063038 w 10185061"/>
              <a:gd name="connsiteY22" fmla="*/ 840081 h 2257429"/>
              <a:gd name="connsiteX23" fmla="*/ 3832129 w 10185061"/>
              <a:gd name="connsiteY23" fmla="*/ 729244 h 2257429"/>
              <a:gd name="connsiteX24" fmla="*/ 3490384 w 10185061"/>
              <a:gd name="connsiteY24" fmla="*/ 572226 h 2257429"/>
              <a:gd name="connsiteX25" fmla="*/ 3287184 w 10185061"/>
              <a:gd name="connsiteY25" fmla="*/ 442917 h 2257429"/>
              <a:gd name="connsiteX26" fmla="*/ 3102456 w 10185061"/>
              <a:gd name="connsiteY26" fmla="*/ 359790 h 2257429"/>
              <a:gd name="connsiteX27" fmla="*/ 2699105 w 10185061"/>
              <a:gd name="connsiteY27" fmla="*/ 349030 h 2257429"/>
              <a:gd name="connsiteX28" fmla="*/ 2261947 w 10185061"/>
              <a:gd name="connsiteY28" fmla="*/ 358457 h 2257429"/>
              <a:gd name="connsiteX29" fmla="*/ 2096264 w 10185061"/>
              <a:gd name="connsiteY29" fmla="*/ 256857 h 2257429"/>
              <a:gd name="connsiteX30" fmla="*/ 1984856 w 10185061"/>
              <a:gd name="connsiteY30" fmla="*/ 175062 h 2257429"/>
              <a:gd name="connsiteX31" fmla="*/ 1837075 w 10185061"/>
              <a:gd name="connsiteY31" fmla="*/ 8808 h 2257429"/>
              <a:gd name="connsiteX32" fmla="*/ 1707766 w 10185061"/>
              <a:gd name="connsiteY32" fmla="*/ 36517 h 2257429"/>
              <a:gd name="connsiteX33" fmla="*/ 1527657 w 10185061"/>
              <a:gd name="connsiteY33" fmla="*/ 151971 h 2257429"/>
              <a:gd name="connsiteX34" fmla="*/ 1435292 w 10185061"/>
              <a:gd name="connsiteY34" fmla="*/ 142735 h 2257429"/>
              <a:gd name="connsiteX35" fmla="*/ 1273656 w 10185061"/>
              <a:gd name="connsiteY35" fmla="*/ 332081 h 2257429"/>
              <a:gd name="connsiteX36" fmla="*/ 1190529 w 10185061"/>
              <a:gd name="connsiteY36" fmla="*/ 276662 h 2257429"/>
              <a:gd name="connsiteX37" fmla="*/ 1015038 w 10185061"/>
              <a:gd name="connsiteY37" fmla="*/ 359790 h 2257429"/>
              <a:gd name="connsiteX38" fmla="*/ 793366 w 10185061"/>
              <a:gd name="connsiteY38" fmla="*/ 378262 h 2257429"/>
              <a:gd name="connsiteX39" fmla="*/ 654820 w 10185061"/>
              <a:gd name="connsiteY39" fmla="*/ 359790 h 2257429"/>
              <a:gd name="connsiteX0" fmla="*/ 654820 w 10185061"/>
              <a:gd name="connsiteY0" fmla="*/ 359790 h 2257429"/>
              <a:gd name="connsiteX1" fmla="*/ 664056 w 10185061"/>
              <a:gd name="connsiteY1" fmla="*/ 2123935 h 2257429"/>
              <a:gd name="connsiteX2" fmla="*/ 9521729 w 10185061"/>
              <a:gd name="connsiteY2" fmla="*/ 2096226 h 2257429"/>
              <a:gd name="connsiteX3" fmla="*/ 9530966 w 10185061"/>
              <a:gd name="connsiteY3" fmla="*/ 1800662 h 2257429"/>
              <a:gd name="connsiteX4" fmla="*/ 9411654 w 10185061"/>
              <a:gd name="connsiteY4" fmla="*/ 1753719 h 2257429"/>
              <a:gd name="connsiteX5" fmla="*/ 8810529 w 10185061"/>
              <a:gd name="connsiteY5" fmla="*/ 1726772 h 2257429"/>
              <a:gd name="connsiteX6" fmla="*/ 8302529 w 10185061"/>
              <a:gd name="connsiteY6" fmla="*/ 1643644 h 2257429"/>
              <a:gd name="connsiteX7" fmla="*/ 7831475 w 10185061"/>
              <a:gd name="connsiteY7" fmla="*/ 1495862 h 2257429"/>
              <a:gd name="connsiteX8" fmla="*/ 7498966 w 10185061"/>
              <a:gd name="connsiteY8" fmla="*/ 1320372 h 2257429"/>
              <a:gd name="connsiteX9" fmla="*/ 7166456 w 10185061"/>
              <a:gd name="connsiteY9" fmla="*/ 1154117 h 2257429"/>
              <a:gd name="connsiteX10" fmla="*/ 6898602 w 10185061"/>
              <a:gd name="connsiteY10" fmla="*/ 987862 h 2257429"/>
              <a:gd name="connsiteX11" fmla="*/ 6704638 w 10185061"/>
              <a:gd name="connsiteY11" fmla="*/ 997099 h 2257429"/>
              <a:gd name="connsiteX12" fmla="*/ 6409075 w 10185061"/>
              <a:gd name="connsiteY12" fmla="*/ 1089462 h 2257429"/>
              <a:gd name="connsiteX13" fmla="*/ 6122747 w 10185061"/>
              <a:gd name="connsiteY13" fmla="*/ 1098699 h 2257429"/>
              <a:gd name="connsiteX14" fmla="*/ 5762529 w 10185061"/>
              <a:gd name="connsiteY14" fmla="*/ 1024808 h 2257429"/>
              <a:gd name="connsiteX15" fmla="*/ 5503911 w 10185061"/>
              <a:gd name="connsiteY15" fmla="*/ 987862 h 2257429"/>
              <a:gd name="connsiteX16" fmla="*/ 5143693 w 10185061"/>
              <a:gd name="connsiteY16" fmla="*/ 877026 h 2257429"/>
              <a:gd name="connsiteX17" fmla="*/ 4866602 w 10185061"/>
              <a:gd name="connsiteY17" fmla="*/ 775426 h 2257429"/>
              <a:gd name="connsiteX18" fmla="*/ 4737293 w 10185061"/>
              <a:gd name="connsiteY18" fmla="*/ 701535 h 2257429"/>
              <a:gd name="connsiteX19" fmla="*/ 4534093 w 10185061"/>
              <a:gd name="connsiteY19" fmla="*/ 729244 h 2257429"/>
              <a:gd name="connsiteX20" fmla="*/ 4404784 w 10185061"/>
              <a:gd name="connsiteY20" fmla="*/ 766190 h 2257429"/>
              <a:gd name="connsiteX21" fmla="*/ 4229293 w 10185061"/>
              <a:gd name="connsiteY21" fmla="*/ 766190 h 2257429"/>
              <a:gd name="connsiteX22" fmla="*/ 4063038 w 10185061"/>
              <a:gd name="connsiteY22" fmla="*/ 840081 h 2257429"/>
              <a:gd name="connsiteX23" fmla="*/ 3832129 w 10185061"/>
              <a:gd name="connsiteY23" fmla="*/ 729244 h 2257429"/>
              <a:gd name="connsiteX24" fmla="*/ 3490384 w 10185061"/>
              <a:gd name="connsiteY24" fmla="*/ 572226 h 2257429"/>
              <a:gd name="connsiteX25" fmla="*/ 3287184 w 10185061"/>
              <a:gd name="connsiteY25" fmla="*/ 442917 h 2257429"/>
              <a:gd name="connsiteX26" fmla="*/ 3102456 w 10185061"/>
              <a:gd name="connsiteY26" fmla="*/ 359790 h 2257429"/>
              <a:gd name="connsiteX27" fmla="*/ 2699105 w 10185061"/>
              <a:gd name="connsiteY27" fmla="*/ 349030 h 2257429"/>
              <a:gd name="connsiteX28" fmla="*/ 2261947 w 10185061"/>
              <a:gd name="connsiteY28" fmla="*/ 358457 h 2257429"/>
              <a:gd name="connsiteX29" fmla="*/ 2096264 w 10185061"/>
              <a:gd name="connsiteY29" fmla="*/ 256857 h 2257429"/>
              <a:gd name="connsiteX30" fmla="*/ 1984856 w 10185061"/>
              <a:gd name="connsiteY30" fmla="*/ 175062 h 2257429"/>
              <a:gd name="connsiteX31" fmla="*/ 1837075 w 10185061"/>
              <a:gd name="connsiteY31" fmla="*/ 8808 h 2257429"/>
              <a:gd name="connsiteX32" fmla="*/ 1707766 w 10185061"/>
              <a:gd name="connsiteY32" fmla="*/ 36517 h 2257429"/>
              <a:gd name="connsiteX33" fmla="*/ 1527657 w 10185061"/>
              <a:gd name="connsiteY33" fmla="*/ 151971 h 2257429"/>
              <a:gd name="connsiteX34" fmla="*/ 1435292 w 10185061"/>
              <a:gd name="connsiteY34" fmla="*/ 142735 h 2257429"/>
              <a:gd name="connsiteX35" fmla="*/ 1245947 w 10185061"/>
              <a:gd name="connsiteY35" fmla="*/ 165826 h 2257429"/>
              <a:gd name="connsiteX36" fmla="*/ 1190529 w 10185061"/>
              <a:gd name="connsiteY36" fmla="*/ 276662 h 2257429"/>
              <a:gd name="connsiteX37" fmla="*/ 1015038 w 10185061"/>
              <a:gd name="connsiteY37" fmla="*/ 359790 h 2257429"/>
              <a:gd name="connsiteX38" fmla="*/ 793366 w 10185061"/>
              <a:gd name="connsiteY38" fmla="*/ 378262 h 2257429"/>
              <a:gd name="connsiteX39" fmla="*/ 654820 w 10185061"/>
              <a:gd name="connsiteY39" fmla="*/ 359790 h 2257429"/>
              <a:gd name="connsiteX0" fmla="*/ 654820 w 10185061"/>
              <a:gd name="connsiteY0" fmla="*/ 359790 h 2257429"/>
              <a:gd name="connsiteX1" fmla="*/ 664056 w 10185061"/>
              <a:gd name="connsiteY1" fmla="*/ 2123935 h 2257429"/>
              <a:gd name="connsiteX2" fmla="*/ 9521729 w 10185061"/>
              <a:gd name="connsiteY2" fmla="*/ 2096226 h 2257429"/>
              <a:gd name="connsiteX3" fmla="*/ 9530966 w 10185061"/>
              <a:gd name="connsiteY3" fmla="*/ 1800662 h 2257429"/>
              <a:gd name="connsiteX4" fmla="*/ 9411654 w 10185061"/>
              <a:gd name="connsiteY4" fmla="*/ 1753719 h 2257429"/>
              <a:gd name="connsiteX5" fmla="*/ 8810529 w 10185061"/>
              <a:gd name="connsiteY5" fmla="*/ 1726772 h 2257429"/>
              <a:gd name="connsiteX6" fmla="*/ 8302529 w 10185061"/>
              <a:gd name="connsiteY6" fmla="*/ 1643644 h 2257429"/>
              <a:gd name="connsiteX7" fmla="*/ 7831475 w 10185061"/>
              <a:gd name="connsiteY7" fmla="*/ 1495862 h 2257429"/>
              <a:gd name="connsiteX8" fmla="*/ 7498966 w 10185061"/>
              <a:gd name="connsiteY8" fmla="*/ 1320372 h 2257429"/>
              <a:gd name="connsiteX9" fmla="*/ 7166456 w 10185061"/>
              <a:gd name="connsiteY9" fmla="*/ 1154117 h 2257429"/>
              <a:gd name="connsiteX10" fmla="*/ 6898602 w 10185061"/>
              <a:gd name="connsiteY10" fmla="*/ 987862 h 2257429"/>
              <a:gd name="connsiteX11" fmla="*/ 6704638 w 10185061"/>
              <a:gd name="connsiteY11" fmla="*/ 997099 h 2257429"/>
              <a:gd name="connsiteX12" fmla="*/ 6409075 w 10185061"/>
              <a:gd name="connsiteY12" fmla="*/ 1089462 h 2257429"/>
              <a:gd name="connsiteX13" fmla="*/ 6122747 w 10185061"/>
              <a:gd name="connsiteY13" fmla="*/ 1098699 h 2257429"/>
              <a:gd name="connsiteX14" fmla="*/ 5762529 w 10185061"/>
              <a:gd name="connsiteY14" fmla="*/ 1024808 h 2257429"/>
              <a:gd name="connsiteX15" fmla="*/ 5503911 w 10185061"/>
              <a:gd name="connsiteY15" fmla="*/ 987862 h 2257429"/>
              <a:gd name="connsiteX16" fmla="*/ 5143693 w 10185061"/>
              <a:gd name="connsiteY16" fmla="*/ 877026 h 2257429"/>
              <a:gd name="connsiteX17" fmla="*/ 4866602 w 10185061"/>
              <a:gd name="connsiteY17" fmla="*/ 775426 h 2257429"/>
              <a:gd name="connsiteX18" fmla="*/ 4737293 w 10185061"/>
              <a:gd name="connsiteY18" fmla="*/ 701535 h 2257429"/>
              <a:gd name="connsiteX19" fmla="*/ 4534093 w 10185061"/>
              <a:gd name="connsiteY19" fmla="*/ 729244 h 2257429"/>
              <a:gd name="connsiteX20" fmla="*/ 4404784 w 10185061"/>
              <a:gd name="connsiteY20" fmla="*/ 766190 h 2257429"/>
              <a:gd name="connsiteX21" fmla="*/ 4229293 w 10185061"/>
              <a:gd name="connsiteY21" fmla="*/ 766190 h 2257429"/>
              <a:gd name="connsiteX22" fmla="*/ 4063038 w 10185061"/>
              <a:gd name="connsiteY22" fmla="*/ 840081 h 2257429"/>
              <a:gd name="connsiteX23" fmla="*/ 3832129 w 10185061"/>
              <a:gd name="connsiteY23" fmla="*/ 729244 h 2257429"/>
              <a:gd name="connsiteX24" fmla="*/ 3490384 w 10185061"/>
              <a:gd name="connsiteY24" fmla="*/ 572226 h 2257429"/>
              <a:gd name="connsiteX25" fmla="*/ 3287184 w 10185061"/>
              <a:gd name="connsiteY25" fmla="*/ 442917 h 2257429"/>
              <a:gd name="connsiteX26" fmla="*/ 3102456 w 10185061"/>
              <a:gd name="connsiteY26" fmla="*/ 359790 h 2257429"/>
              <a:gd name="connsiteX27" fmla="*/ 2699105 w 10185061"/>
              <a:gd name="connsiteY27" fmla="*/ 349030 h 2257429"/>
              <a:gd name="connsiteX28" fmla="*/ 2261947 w 10185061"/>
              <a:gd name="connsiteY28" fmla="*/ 358457 h 2257429"/>
              <a:gd name="connsiteX29" fmla="*/ 2096264 w 10185061"/>
              <a:gd name="connsiteY29" fmla="*/ 256857 h 2257429"/>
              <a:gd name="connsiteX30" fmla="*/ 1984856 w 10185061"/>
              <a:gd name="connsiteY30" fmla="*/ 175062 h 2257429"/>
              <a:gd name="connsiteX31" fmla="*/ 1837075 w 10185061"/>
              <a:gd name="connsiteY31" fmla="*/ 8808 h 2257429"/>
              <a:gd name="connsiteX32" fmla="*/ 1707766 w 10185061"/>
              <a:gd name="connsiteY32" fmla="*/ 36517 h 2257429"/>
              <a:gd name="connsiteX33" fmla="*/ 1527657 w 10185061"/>
              <a:gd name="connsiteY33" fmla="*/ 151971 h 2257429"/>
              <a:gd name="connsiteX34" fmla="*/ 1435292 w 10185061"/>
              <a:gd name="connsiteY34" fmla="*/ 142735 h 2257429"/>
              <a:gd name="connsiteX35" fmla="*/ 1245947 w 10185061"/>
              <a:gd name="connsiteY35" fmla="*/ 165826 h 2257429"/>
              <a:gd name="connsiteX36" fmla="*/ 1107402 w 10185061"/>
              <a:gd name="connsiteY36" fmla="*/ 151971 h 2257429"/>
              <a:gd name="connsiteX37" fmla="*/ 1015038 w 10185061"/>
              <a:gd name="connsiteY37" fmla="*/ 359790 h 2257429"/>
              <a:gd name="connsiteX38" fmla="*/ 793366 w 10185061"/>
              <a:gd name="connsiteY38" fmla="*/ 378262 h 2257429"/>
              <a:gd name="connsiteX39" fmla="*/ 654820 w 10185061"/>
              <a:gd name="connsiteY39" fmla="*/ 359790 h 2257429"/>
              <a:gd name="connsiteX0" fmla="*/ 654820 w 10185061"/>
              <a:gd name="connsiteY0" fmla="*/ 359790 h 2257429"/>
              <a:gd name="connsiteX1" fmla="*/ 664056 w 10185061"/>
              <a:gd name="connsiteY1" fmla="*/ 2123935 h 2257429"/>
              <a:gd name="connsiteX2" fmla="*/ 9521729 w 10185061"/>
              <a:gd name="connsiteY2" fmla="*/ 2096226 h 2257429"/>
              <a:gd name="connsiteX3" fmla="*/ 9530966 w 10185061"/>
              <a:gd name="connsiteY3" fmla="*/ 1800662 h 2257429"/>
              <a:gd name="connsiteX4" fmla="*/ 9411654 w 10185061"/>
              <a:gd name="connsiteY4" fmla="*/ 1753719 h 2257429"/>
              <a:gd name="connsiteX5" fmla="*/ 8810529 w 10185061"/>
              <a:gd name="connsiteY5" fmla="*/ 1726772 h 2257429"/>
              <a:gd name="connsiteX6" fmla="*/ 8302529 w 10185061"/>
              <a:gd name="connsiteY6" fmla="*/ 1643644 h 2257429"/>
              <a:gd name="connsiteX7" fmla="*/ 7831475 w 10185061"/>
              <a:gd name="connsiteY7" fmla="*/ 1495862 h 2257429"/>
              <a:gd name="connsiteX8" fmla="*/ 7498966 w 10185061"/>
              <a:gd name="connsiteY8" fmla="*/ 1320372 h 2257429"/>
              <a:gd name="connsiteX9" fmla="*/ 7166456 w 10185061"/>
              <a:gd name="connsiteY9" fmla="*/ 1154117 h 2257429"/>
              <a:gd name="connsiteX10" fmla="*/ 6898602 w 10185061"/>
              <a:gd name="connsiteY10" fmla="*/ 987862 h 2257429"/>
              <a:gd name="connsiteX11" fmla="*/ 6704638 w 10185061"/>
              <a:gd name="connsiteY11" fmla="*/ 997099 h 2257429"/>
              <a:gd name="connsiteX12" fmla="*/ 6409075 w 10185061"/>
              <a:gd name="connsiteY12" fmla="*/ 1089462 h 2257429"/>
              <a:gd name="connsiteX13" fmla="*/ 6122747 w 10185061"/>
              <a:gd name="connsiteY13" fmla="*/ 1098699 h 2257429"/>
              <a:gd name="connsiteX14" fmla="*/ 5762529 w 10185061"/>
              <a:gd name="connsiteY14" fmla="*/ 1024808 h 2257429"/>
              <a:gd name="connsiteX15" fmla="*/ 5503911 w 10185061"/>
              <a:gd name="connsiteY15" fmla="*/ 987862 h 2257429"/>
              <a:gd name="connsiteX16" fmla="*/ 5143693 w 10185061"/>
              <a:gd name="connsiteY16" fmla="*/ 877026 h 2257429"/>
              <a:gd name="connsiteX17" fmla="*/ 4866602 w 10185061"/>
              <a:gd name="connsiteY17" fmla="*/ 775426 h 2257429"/>
              <a:gd name="connsiteX18" fmla="*/ 4737293 w 10185061"/>
              <a:gd name="connsiteY18" fmla="*/ 701535 h 2257429"/>
              <a:gd name="connsiteX19" fmla="*/ 4534093 w 10185061"/>
              <a:gd name="connsiteY19" fmla="*/ 729244 h 2257429"/>
              <a:gd name="connsiteX20" fmla="*/ 4404784 w 10185061"/>
              <a:gd name="connsiteY20" fmla="*/ 766190 h 2257429"/>
              <a:gd name="connsiteX21" fmla="*/ 4229293 w 10185061"/>
              <a:gd name="connsiteY21" fmla="*/ 766190 h 2257429"/>
              <a:gd name="connsiteX22" fmla="*/ 4063038 w 10185061"/>
              <a:gd name="connsiteY22" fmla="*/ 840081 h 2257429"/>
              <a:gd name="connsiteX23" fmla="*/ 3832129 w 10185061"/>
              <a:gd name="connsiteY23" fmla="*/ 729244 h 2257429"/>
              <a:gd name="connsiteX24" fmla="*/ 3490384 w 10185061"/>
              <a:gd name="connsiteY24" fmla="*/ 572226 h 2257429"/>
              <a:gd name="connsiteX25" fmla="*/ 3287184 w 10185061"/>
              <a:gd name="connsiteY25" fmla="*/ 442917 h 2257429"/>
              <a:gd name="connsiteX26" fmla="*/ 3102456 w 10185061"/>
              <a:gd name="connsiteY26" fmla="*/ 359790 h 2257429"/>
              <a:gd name="connsiteX27" fmla="*/ 2699105 w 10185061"/>
              <a:gd name="connsiteY27" fmla="*/ 349030 h 2257429"/>
              <a:gd name="connsiteX28" fmla="*/ 2261947 w 10185061"/>
              <a:gd name="connsiteY28" fmla="*/ 358457 h 2257429"/>
              <a:gd name="connsiteX29" fmla="*/ 2096264 w 10185061"/>
              <a:gd name="connsiteY29" fmla="*/ 256857 h 2257429"/>
              <a:gd name="connsiteX30" fmla="*/ 1984856 w 10185061"/>
              <a:gd name="connsiteY30" fmla="*/ 175062 h 2257429"/>
              <a:gd name="connsiteX31" fmla="*/ 1837075 w 10185061"/>
              <a:gd name="connsiteY31" fmla="*/ 8808 h 2257429"/>
              <a:gd name="connsiteX32" fmla="*/ 1707766 w 10185061"/>
              <a:gd name="connsiteY32" fmla="*/ 36517 h 2257429"/>
              <a:gd name="connsiteX33" fmla="*/ 1527657 w 10185061"/>
              <a:gd name="connsiteY33" fmla="*/ 151971 h 2257429"/>
              <a:gd name="connsiteX34" fmla="*/ 1435292 w 10185061"/>
              <a:gd name="connsiteY34" fmla="*/ 142735 h 2257429"/>
              <a:gd name="connsiteX35" fmla="*/ 1245947 w 10185061"/>
              <a:gd name="connsiteY35" fmla="*/ 165826 h 2257429"/>
              <a:gd name="connsiteX36" fmla="*/ 1107402 w 10185061"/>
              <a:gd name="connsiteY36" fmla="*/ 151971 h 2257429"/>
              <a:gd name="connsiteX37" fmla="*/ 959620 w 10185061"/>
              <a:gd name="connsiteY37" fmla="*/ 165826 h 2257429"/>
              <a:gd name="connsiteX38" fmla="*/ 793366 w 10185061"/>
              <a:gd name="connsiteY38" fmla="*/ 378262 h 2257429"/>
              <a:gd name="connsiteX39" fmla="*/ 654820 w 10185061"/>
              <a:gd name="connsiteY39" fmla="*/ 359790 h 2257429"/>
              <a:gd name="connsiteX0" fmla="*/ 654300 w 10184541"/>
              <a:gd name="connsiteY0" fmla="*/ 359790 h 2257429"/>
              <a:gd name="connsiteX1" fmla="*/ 663536 w 10184541"/>
              <a:gd name="connsiteY1" fmla="*/ 2123935 h 2257429"/>
              <a:gd name="connsiteX2" fmla="*/ 9521209 w 10184541"/>
              <a:gd name="connsiteY2" fmla="*/ 2096226 h 2257429"/>
              <a:gd name="connsiteX3" fmla="*/ 9530446 w 10184541"/>
              <a:gd name="connsiteY3" fmla="*/ 1800662 h 2257429"/>
              <a:gd name="connsiteX4" fmla="*/ 9411134 w 10184541"/>
              <a:gd name="connsiteY4" fmla="*/ 1753719 h 2257429"/>
              <a:gd name="connsiteX5" fmla="*/ 8810009 w 10184541"/>
              <a:gd name="connsiteY5" fmla="*/ 1726772 h 2257429"/>
              <a:gd name="connsiteX6" fmla="*/ 8302009 w 10184541"/>
              <a:gd name="connsiteY6" fmla="*/ 1643644 h 2257429"/>
              <a:gd name="connsiteX7" fmla="*/ 7830955 w 10184541"/>
              <a:gd name="connsiteY7" fmla="*/ 1495862 h 2257429"/>
              <a:gd name="connsiteX8" fmla="*/ 7498446 w 10184541"/>
              <a:gd name="connsiteY8" fmla="*/ 1320372 h 2257429"/>
              <a:gd name="connsiteX9" fmla="*/ 7165936 w 10184541"/>
              <a:gd name="connsiteY9" fmla="*/ 1154117 h 2257429"/>
              <a:gd name="connsiteX10" fmla="*/ 6898082 w 10184541"/>
              <a:gd name="connsiteY10" fmla="*/ 987862 h 2257429"/>
              <a:gd name="connsiteX11" fmla="*/ 6704118 w 10184541"/>
              <a:gd name="connsiteY11" fmla="*/ 997099 h 2257429"/>
              <a:gd name="connsiteX12" fmla="*/ 6408555 w 10184541"/>
              <a:gd name="connsiteY12" fmla="*/ 1089462 h 2257429"/>
              <a:gd name="connsiteX13" fmla="*/ 6122227 w 10184541"/>
              <a:gd name="connsiteY13" fmla="*/ 1098699 h 2257429"/>
              <a:gd name="connsiteX14" fmla="*/ 5762009 w 10184541"/>
              <a:gd name="connsiteY14" fmla="*/ 1024808 h 2257429"/>
              <a:gd name="connsiteX15" fmla="*/ 5503391 w 10184541"/>
              <a:gd name="connsiteY15" fmla="*/ 987862 h 2257429"/>
              <a:gd name="connsiteX16" fmla="*/ 5143173 w 10184541"/>
              <a:gd name="connsiteY16" fmla="*/ 877026 h 2257429"/>
              <a:gd name="connsiteX17" fmla="*/ 4866082 w 10184541"/>
              <a:gd name="connsiteY17" fmla="*/ 775426 h 2257429"/>
              <a:gd name="connsiteX18" fmla="*/ 4736773 w 10184541"/>
              <a:gd name="connsiteY18" fmla="*/ 701535 h 2257429"/>
              <a:gd name="connsiteX19" fmla="*/ 4533573 w 10184541"/>
              <a:gd name="connsiteY19" fmla="*/ 729244 h 2257429"/>
              <a:gd name="connsiteX20" fmla="*/ 4404264 w 10184541"/>
              <a:gd name="connsiteY20" fmla="*/ 766190 h 2257429"/>
              <a:gd name="connsiteX21" fmla="*/ 4228773 w 10184541"/>
              <a:gd name="connsiteY21" fmla="*/ 766190 h 2257429"/>
              <a:gd name="connsiteX22" fmla="*/ 4062518 w 10184541"/>
              <a:gd name="connsiteY22" fmla="*/ 840081 h 2257429"/>
              <a:gd name="connsiteX23" fmla="*/ 3831609 w 10184541"/>
              <a:gd name="connsiteY23" fmla="*/ 729244 h 2257429"/>
              <a:gd name="connsiteX24" fmla="*/ 3489864 w 10184541"/>
              <a:gd name="connsiteY24" fmla="*/ 572226 h 2257429"/>
              <a:gd name="connsiteX25" fmla="*/ 3286664 w 10184541"/>
              <a:gd name="connsiteY25" fmla="*/ 442917 h 2257429"/>
              <a:gd name="connsiteX26" fmla="*/ 3101936 w 10184541"/>
              <a:gd name="connsiteY26" fmla="*/ 359790 h 2257429"/>
              <a:gd name="connsiteX27" fmla="*/ 2698585 w 10184541"/>
              <a:gd name="connsiteY27" fmla="*/ 349030 h 2257429"/>
              <a:gd name="connsiteX28" fmla="*/ 2261427 w 10184541"/>
              <a:gd name="connsiteY28" fmla="*/ 358457 h 2257429"/>
              <a:gd name="connsiteX29" fmla="*/ 2095744 w 10184541"/>
              <a:gd name="connsiteY29" fmla="*/ 256857 h 2257429"/>
              <a:gd name="connsiteX30" fmla="*/ 1984336 w 10184541"/>
              <a:gd name="connsiteY30" fmla="*/ 175062 h 2257429"/>
              <a:gd name="connsiteX31" fmla="*/ 1836555 w 10184541"/>
              <a:gd name="connsiteY31" fmla="*/ 8808 h 2257429"/>
              <a:gd name="connsiteX32" fmla="*/ 1707246 w 10184541"/>
              <a:gd name="connsiteY32" fmla="*/ 36517 h 2257429"/>
              <a:gd name="connsiteX33" fmla="*/ 1527137 w 10184541"/>
              <a:gd name="connsiteY33" fmla="*/ 151971 h 2257429"/>
              <a:gd name="connsiteX34" fmla="*/ 1434772 w 10184541"/>
              <a:gd name="connsiteY34" fmla="*/ 142735 h 2257429"/>
              <a:gd name="connsiteX35" fmla="*/ 1245427 w 10184541"/>
              <a:gd name="connsiteY35" fmla="*/ 165826 h 2257429"/>
              <a:gd name="connsiteX36" fmla="*/ 1106882 w 10184541"/>
              <a:gd name="connsiteY36" fmla="*/ 151971 h 2257429"/>
              <a:gd name="connsiteX37" fmla="*/ 959100 w 10184541"/>
              <a:gd name="connsiteY37" fmla="*/ 165826 h 2257429"/>
              <a:gd name="connsiteX38" fmla="*/ 778992 w 10184541"/>
              <a:gd name="connsiteY38" fmla="*/ 170444 h 2257429"/>
              <a:gd name="connsiteX39" fmla="*/ 654300 w 10184541"/>
              <a:gd name="connsiteY39" fmla="*/ 359790 h 2257429"/>
              <a:gd name="connsiteX0" fmla="*/ 654300 w 10184541"/>
              <a:gd name="connsiteY0" fmla="*/ 359790 h 2257429"/>
              <a:gd name="connsiteX1" fmla="*/ 663536 w 10184541"/>
              <a:gd name="connsiteY1" fmla="*/ 2123935 h 2257429"/>
              <a:gd name="connsiteX2" fmla="*/ 9521209 w 10184541"/>
              <a:gd name="connsiteY2" fmla="*/ 2096226 h 2257429"/>
              <a:gd name="connsiteX3" fmla="*/ 9530446 w 10184541"/>
              <a:gd name="connsiteY3" fmla="*/ 1800662 h 2257429"/>
              <a:gd name="connsiteX4" fmla="*/ 9411134 w 10184541"/>
              <a:gd name="connsiteY4" fmla="*/ 1753719 h 2257429"/>
              <a:gd name="connsiteX5" fmla="*/ 8810009 w 10184541"/>
              <a:gd name="connsiteY5" fmla="*/ 1726772 h 2257429"/>
              <a:gd name="connsiteX6" fmla="*/ 8302009 w 10184541"/>
              <a:gd name="connsiteY6" fmla="*/ 1643644 h 2257429"/>
              <a:gd name="connsiteX7" fmla="*/ 7830955 w 10184541"/>
              <a:gd name="connsiteY7" fmla="*/ 1495862 h 2257429"/>
              <a:gd name="connsiteX8" fmla="*/ 7498446 w 10184541"/>
              <a:gd name="connsiteY8" fmla="*/ 1320372 h 2257429"/>
              <a:gd name="connsiteX9" fmla="*/ 7165936 w 10184541"/>
              <a:gd name="connsiteY9" fmla="*/ 1154117 h 2257429"/>
              <a:gd name="connsiteX10" fmla="*/ 6898082 w 10184541"/>
              <a:gd name="connsiteY10" fmla="*/ 987862 h 2257429"/>
              <a:gd name="connsiteX11" fmla="*/ 6704118 w 10184541"/>
              <a:gd name="connsiteY11" fmla="*/ 997099 h 2257429"/>
              <a:gd name="connsiteX12" fmla="*/ 6408555 w 10184541"/>
              <a:gd name="connsiteY12" fmla="*/ 1089462 h 2257429"/>
              <a:gd name="connsiteX13" fmla="*/ 6122227 w 10184541"/>
              <a:gd name="connsiteY13" fmla="*/ 1098699 h 2257429"/>
              <a:gd name="connsiteX14" fmla="*/ 5762009 w 10184541"/>
              <a:gd name="connsiteY14" fmla="*/ 1024808 h 2257429"/>
              <a:gd name="connsiteX15" fmla="*/ 5503391 w 10184541"/>
              <a:gd name="connsiteY15" fmla="*/ 987862 h 2257429"/>
              <a:gd name="connsiteX16" fmla="*/ 5143173 w 10184541"/>
              <a:gd name="connsiteY16" fmla="*/ 877026 h 2257429"/>
              <a:gd name="connsiteX17" fmla="*/ 4866082 w 10184541"/>
              <a:gd name="connsiteY17" fmla="*/ 775426 h 2257429"/>
              <a:gd name="connsiteX18" fmla="*/ 4736773 w 10184541"/>
              <a:gd name="connsiteY18" fmla="*/ 701535 h 2257429"/>
              <a:gd name="connsiteX19" fmla="*/ 4533573 w 10184541"/>
              <a:gd name="connsiteY19" fmla="*/ 729244 h 2257429"/>
              <a:gd name="connsiteX20" fmla="*/ 4404264 w 10184541"/>
              <a:gd name="connsiteY20" fmla="*/ 766190 h 2257429"/>
              <a:gd name="connsiteX21" fmla="*/ 4228773 w 10184541"/>
              <a:gd name="connsiteY21" fmla="*/ 766190 h 2257429"/>
              <a:gd name="connsiteX22" fmla="*/ 4062518 w 10184541"/>
              <a:gd name="connsiteY22" fmla="*/ 840081 h 2257429"/>
              <a:gd name="connsiteX23" fmla="*/ 3831609 w 10184541"/>
              <a:gd name="connsiteY23" fmla="*/ 729244 h 2257429"/>
              <a:gd name="connsiteX24" fmla="*/ 3489864 w 10184541"/>
              <a:gd name="connsiteY24" fmla="*/ 572226 h 2257429"/>
              <a:gd name="connsiteX25" fmla="*/ 3286664 w 10184541"/>
              <a:gd name="connsiteY25" fmla="*/ 442917 h 2257429"/>
              <a:gd name="connsiteX26" fmla="*/ 3004954 w 10184541"/>
              <a:gd name="connsiteY26" fmla="*/ 442917 h 2257429"/>
              <a:gd name="connsiteX27" fmla="*/ 2698585 w 10184541"/>
              <a:gd name="connsiteY27" fmla="*/ 349030 h 2257429"/>
              <a:gd name="connsiteX28" fmla="*/ 2261427 w 10184541"/>
              <a:gd name="connsiteY28" fmla="*/ 358457 h 2257429"/>
              <a:gd name="connsiteX29" fmla="*/ 2095744 w 10184541"/>
              <a:gd name="connsiteY29" fmla="*/ 256857 h 2257429"/>
              <a:gd name="connsiteX30" fmla="*/ 1984336 w 10184541"/>
              <a:gd name="connsiteY30" fmla="*/ 175062 h 2257429"/>
              <a:gd name="connsiteX31" fmla="*/ 1836555 w 10184541"/>
              <a:gd name="connsiteY31" fmla="*/ 8808 h 2257429"/>
              <a:gd name="connsiteX32" fmla="*/ 1707246 w 10184541"/>
              <a:gd name="connsiteY32" fmla="*/ 36517 h 2257429"/>
              <a:gd name="connsiteX33" fmla="*/ 1527137 w 10184541"/>
              <a:gd name="connsiteY33" fmla="*/ 151971 h 2257429"/>
              <a:gd name="connsiteX34" fmla="*/ 1434772 w 10184541"/>
              <a:gd name="connsiteY34" fmla="*/ 142735 h 2257429"/>
              <a:gd name="connsiteX35" fmla="*/ 1245427 w 10184541"/>
              <a:gd name="connsiteY35" fmla="*/ 165826 h 2257429"/>
              <a:gd name="connsiteX36" fmla="*/ 1106882 w 10184541"/>
              <a:gd name="connsiteY36" fmla="*/ 151971 h 2257429"/>
              <a:gd name="connsiteX37" fmla="*/ 959100 w 10184541"/>
              <a:gd name="connsiteY37" fmla="*/ 165826 h 2257429"/>
              <a:gd name="connsiteX38" fmla="*/ 778992 w 10184541"/>
              <a:gd name="connsiteY38" fmla="*/ 170444 h 2257429"/>
              <a:gd name="connsiteX39" fmla="*/ 654300 w 10184541"/>
              <a:gd name="connsiteY39" fmla="*/ 359790 h 2257429"/>
              <a:gd name="connsiteX0" fmla="*/ 654300 w 10184541"/>
              <a:gd name="connsiteY0" fmla="*/ 359790 h 2257429"/>
              <a:gd name="connsiteX1" fmla="*/ 663536 w 10184541"/>
              <a:gd name="connsiteY1" fmla="*/ 2123935 h 2257429"/>
              <a:gd name="connsiteX2" fmla="*/ 9521209 w 10184541"/>
              <a:gd name="connsiteY2" fmla="*/ 2096226 h 2257429"/>
              <a:gd name="connsiteX3" fmla="*/ 9530446 w 10184541"/>
              <a:gd name="connsiteY3" fmla="*/ 1800662 h 2257429"/>
              <a:gd name="connsiteX4" fmla="*/ 9411134 w 10184541"/>
              <a:gd name="connsiteY4" fmla="*/ 1753719 h 2257429"/>
              <a:gd name="connsiteX5" fmla="*/ 8810009 w 10184541"/>
              <a:gd name="connsiteY5" fmla="*/ 1726772 h 2257429"/>
              <a:gd name="connsiteX6" fmla="*/ 8302009 w 10184541"/>
              <a:gd name="connsiteY6" fmla="*/ 1643644 h 2257429"/>
              <a:gd name="connsiteX7" fmla="*/ 7830955 w 10184541"/>
              <a:gd name="connsiteY7" fmla="*/ 1495862 h 2257429"/>
              <a:gd name="connsiteX8" fmla="*/ 7498446 w 10184541"/>
              <a:gd name="connsiteY8" fmla="*/ 1320372 h 2257429"/>
              <a:gd name="connsiteX9" fmla="*/ 7165936 w 10184541"/>
              <a:gd name="connsiteY9" fmla="*/ 1154117 h 2257429"/>
              <a:gd name="connsiteX10" fmla="*/ 6898082 w 10184541"/>
              <a:gd name="connsiteY10" fmla="*/ 987862 h 2257429"/>
              <a:gd name="connsiteX11" fmla="*/ 6704118 w 10184541"/>
              <a:gd name="connsiteY11" fmla="*/ 997099 h 2257429"/>
              <a:gd name="connsiteX12" fmla="*/ 6408555 w 10184541"/>
              <a:gd name="connsiteY12" fmla="*/ 1089462 h 2257429"/>
              <a:gd name="connsiteX13" fmla="*/ 6122227 w 10184541"/>
              <a:gd name="connsiteY13" fmla="*/ 1098699 h 2257429"/>
              <a:gd name="connsiteX14" fmla="*/ 5762009 w 10184541"/>
              <a:gd name="connsiteY14" fmla="*/ 1024808 h 2257429"/>
              <a:gd name="connsiteX15" fmla="*/ 5503391 w 10184541"/>
              <a:gd name="connsiteY15" fmla="*/ 987862 h 2257429"/>
              <a:gd name="connsiteX16" fmla="*/ 5143173 w 10184541"/>
              <a:gd name="connsiteY16" fmla="*/ 877026 h 2257429"/>
              <a:gd name="connsiteX17" fmla="*/ 4866082 w 10184541"/>
              <a:gd name="connsiteY17" fmla="*/ 775426 h 2257429"/>
              <a:gd name="connsiteX18" fmla="*/ 4736773 w 10184541"/>
              <a:gd name="connsiteY18" fmla="*/ 701535 h 2257429"/>
              <a:gd name="connsiteX19" fmla="*/ 4533573 w 10184541"/>
              <a:gd name="connsiteY19" fmla="*/ 729244 h 2257429"/>
              <a:gd name="connsiteX20" fmla="*/ 4404264 w 10184541"/>
              <a:gd name="connsiteY20" fmla="*/ 766190 h 2257429"/>
              <a:gd name="connsiteX21" fmla="*/ 4228773 w 10184541"/>
              <a:gd name="connsiteY21" fmla="*/ 766190 h 2257429"/>
              <a:gd name="connsiteX22" fmla="*/ 4062518 w 10184541"/>
              <a:gd name="connsiteY22" fmla="*/ 840081 h 2257429"/>
              <a:gd name="connsiteX23" fmla="*/ 3831609 w 10184541"/>
              <a:gd name="connsiteY23" fmla="*/ 729244 h 2257429"/>
              <a:gd name="connsiteX24" fmla="*/ 3489864 w 10184541"/>
              <a:gd name="connsiteY24" fmla="*/ 572226 h 2257429"/>
              <a:gd name="connsiteX25" fmla="*/ 3314373 w 10184541"/>
              <a:gd name="connsiteY25" fmla="*/ 526045 h 2257429"/>
              <a:gd name="connsiteX26" fmla="*/ 3004954 w 10184541"/>
              <a:gd name="connsiteY26" fmla="*/ 442917 h 2257429"/>
              <a:gd name="connsiteX27" fmla="*/ 2698585 w 10184541"/>
              <a:gd name="connsiteY27" fmla="*/ 349030 h 2257429"/>
              <a:gd name="connsiteX28" fmla="*/ 2261427 w 10184541"/>
              <a:gd name="connsiteY28" fmla="*/ 358457 h 2257429"/>
              <a:gd name="connsiteX29" fmla="*/ 2095744 w 10184541"/>
              <a:gd name="connsiteY29" fmla="*/ 256857 h 2257429"/>
              <a:gd name="connsiteX30" fmla="*/ 1984336 w 10184541"/>
              <a:gd name="connsiteY30" fmla="*/ 175062 h 2257429"/>
              <a:gd name="connsiteX31" fmla="*/ 1836555 w 10184541"/>
              <a:gd name="connsiteY31" fmla="*/ 8808 h 2257429"/>
              <a:gd name="connsiteX32" fmla="*/ 1707246 w 10184541"/>
              <a:gd name="connsiteY32" fmla="*/ 36517 h 2257429"/>
              <a:gd name="connsiteX33" fmla="*/ 1527137 w 10184541"/>
              <a:gd name="connsiteY33" fmla="*/ 151971 h 2257429"/>
              <a:gd name="connsiteX34" fmla="*/ 1434772 w 10184541"/>
              <a:gd name="connsiteY34" fmla="*/ 142735 h 2257429"/>
              <a:gd name="connsiteX35" fmla="*/ 1245427 w 10184541"/>
              <a:gd name="connsiteY35" fmla="*/ 165826 h 2257429"/>
              <a:gd name="connsiteX36" fmla="*/ 1106882 w 10184541"/>
              <a:gd name="connsiteY36" fmla="*/ 151971 h 2257429"/>
              <a:gd name="connsiteX37" fmla="*/ 959100 w 10184541"/>
              <a:gd name="connsiteY37" fmla="*/ 165826 h 2257429"/>
              <a:gd name="connsiteX38" fmla="*/ 778992 w 10184541"/>
              <a:gd name="connsiteY38" fmla="*/ 170444 h 2257429"/>
              <a:gd name="connsiteX39" fmla="*/ 654300 w 10184541"/>
              <a:gd name="connsiteY39" fmla="*/ 359790 h 2257429"/>
              <a:gd name="connsiteX0" fmla="*/ 654300 w 10184541"/>
              <a:gd name="connsiteY0" fmla="*/ 359790 h 2257429"/>
              <a:gd name="connsiteX1" fmla="*/ 663536 w 10184541"/>
              <a:gd name="connsiteY1" fmla="*/ 2123935 h 2257429"/>
              <a:gd name="connsiteX2" fmla="*/ 9521209 w 10184541"/>
              <a:gd name="connsiteY2" fmla="*/ 2096226 h 2257429"/>
              <a:gd name="connsiteX3" fmla="*/ 9530446 w 10184541"/>
              <a:gd name="connsiteY3" fmla="*/ 1800662 h 2257429"/>
              <a:gd name="connsiteX4" fmla="*/ 9411134 w 10184541"/>
              <a:gd name="connsiteY4" fmla="*/ 1753719 h 2257429"/>
              <a:gd name="connsiteX5" fmla="*/ 8810009 w 10184541"/>
              <a:gd name="connsiteY5" fmla="*/ 1726772 h 2257429"/>
              <a:gd name="connsiteX6" fmla="*/ 8302009 w 10184541"/>
              <a:gd name="connsiteY6" fmla="*/ 1643644 h 2257429"/>
              <a:gd name="connsiteX7" fmla="*/ 7830955 w 10184541"/>
              <a:gd name="connsiteY7" fmla="*/ 1495862 h 2257429"/>
              <a:gd name="connsiteX8" fmla="*/ 7498446 w 10184541"/>
              <a:gd name="connsiteY8" fmla="*/ 1320372 h 2257429"/>
              <a:gd name="connsiteX9" fmla="*/ 7165936 w 10184541"/>
              <a:gd name="connsiteY9" fmla="*/ 1154117 h 2257429"/>
              <a:gd name="connsiteX10" fmla="*/ 6898082 w 10184541"/>
              <a:gd name="connsiteY10" fmla="*/ 987862 h 2257429"/>
              <a:gd name="connsiteX11" fmla="*/ 6704118 w 10184541"/>
              <a:gd name="connsiteY11" fmla="*/ 997099 h 2257429"/>
              <a:gd name="connsiteX12" fmla="*/ 6408555 w 10184541"/>
              <a:gd name="connsiteY12" fmla="*/ 1089462 h 2257429"/>
              <a:gd name="connsiteX13" fmla="*/ 6122227 w 10184541"/>
              <a:gd name="connsiteY13" fmla="*/ 1098699 h 2257429"/>
              <a:gd name="connsiteX14" fmla="*/ 5762009 w 10184541"/>
              <a:gd name="connsiteY14" fmla="*/ 1024808 h 2257429"/>
              <a:gd name="connsiteX15" fmla="*/ 5503391 w 10184541"/>
              <a:gd name="connsiteY15" fmla="*/ 987862 h 2257429"/>
              <a:gd name="connsiteX16" fmla="*/ 5143173 w 10184541"/>
              <a:gd name="connsiteY16" fmla="*/ 877026 h 2257429"/>
              <a:gd name="connsiteX17" fmla="*/ 4866082 w 10184541"/>
              <a:gd name="connsiteY17" fmla="*/ 775426 h 2257429"/>
              <a:gd name="connsiteX18" fmla="*/ 4736773 w 10184541"/>
              <a:gd name="connsiteY18" fmla="*/ 701535 h 2257429"/>
              <a:gd name="connsiteX19" fmla="*/ 4533573 w 10184541"/>
              <a:gd name="connsiteY19" fmla="*/ 729244 h 2257429"/>
              <a:gd name="connsiteX20" fmla="*/ 4404264 w 10184541"/>
              <a:gd name="connsiteY20" fmla="*/ 766190 h 2257429"/>
              <a:gd name="connsiteX21" fmla="*/ 4228773 w 10184541"/>
              <a:gd name="connsiteY21" fmla="*/ 766190 h 2257429"/>
              <a:gd name="connsiteX22" fmla="*/ 4062518 w 10184541"/>
              <a:gd name="connsiteY22" fmla="*/ 840081 h 2257429"/>
              <a:gd name="connsiteX23" fmla="*/ 3831609 w 10184541"/>
              <a:gd name="connsiteY23" fmla="*/ 729244 h 2257429"/>
              <a:gd name="connsiteX24" fmla="*/ 3489864 w 10184541"/>
              <a:gd name="connsiteY24" fmla="*/ 572226 h 2257429"/>
              <a:gd name="connsiteX25" fmla="*/ 3314373 w 10184541"/>
              <a:gd name="connsiteY25" fmla="*/ 526045 h 2257429"/>
              <a:gd name="connsiteX26" fmla="*/ 3004954 w 10184541"/>
              <a:gd name="connsiteY26" fmla="*/ 442917 h 2257429"/>
              <a:gd name="connsiteX27" fmla="*/ 2670876 w 10184541"/>
              <a:gd name="connsiteY27" fmla="*/ 446012 h 2257429"/>
              <a:gd name="connsiteX28" fmla="*/ 2261427 w 10184541"/>
              <a:gd name="connsiteY28" fmla="*/ 358457 h 2257429"/>
              <a:gd name="connsiteX29" fmla="*/ 2095744 w 10184541"/>
              <a:gd name="connsiteY29" fmla="*/ 256857 h 2257429"/>
              <a:gd name="connsiteX30" fmla="*/ 1984336 w 10184541"/>
              <a:gd name="connsiteY30" fmla="*/ 175062 h 2257429"/>
              <a:gd name="connsiteX31" fmla="*/ 1836555 w 10184541"/>
              <a:gd name="connsiteY31" fmla="*/ 8808 h 2257429"/>
              <a:gd name="connsiteX32" fmla="*/ 1707246 w 10184541"/>
              <a:gd name="connsiteY32" fmla="*/ 36517 h 2257429"/>
              <a:gd name="connsiteX33" fmla="*/ 1527137 w 10184541"/>
              <a:gd name="connsiteY33" fmla="*/ 151971 h 2257429"/>
              <a:gd name="connsiteX34" fmla="*/ 1434772 w 10184541"/>
              <a:gd name="connsiteY34" fmla="*/ 142735 h 2257429"/>
              <a:gd name="connsiteX35" fmla="*/ 1245427 w 10184541"/>
              <a:gd name="connsiteY35" fmla="*/ 165826 h 2257429"/>
              <a:gd name="connsiteX36" fmla="*/ 1106882 w 10184541"/>
              <a:gd name="connsiteY36" fmla="*/ 151971 h 2257429"/>
              <a:gd name="connsiteX37" fmla="*/ 959100 w 10184541"/>
              <a:gd name="connsiteY37" fmla="*/ 165826 h 2257429"/>
              <a:gd name="connsiteX38" fmla="*/ 778992 w 10184541"/>
              <a:gd name="connsiteY38" fmla="*/ 170444 h 2257429"/>
              <a:gd name="connsiteX39" fmla="*/ 654300 w 10184541"/>
              <a:gd name="connsiteY39" fmla="*/ 359790 h 2257429"/>
              <a:gd name="connsiteX0" fmla="*/ 654300 w 10184541"/>
              <a:gd name="connsiteY0" fmla="*/ 359790 h 2257429"/>
              <a:gd name="connsiteX1" fmla="*/ 663536 w 10184541"/>
              <a:gd name="connsiteY1" fmla="*/ 2123935 h 2257429"/>
              <a:gd name="connsiteX2" fmla="*/ 9521209 w 10184541"/>
              <a:gd name="connsiteY2" fmla="*/ 2096226 h 2257429"/>
              <a:gd name="connsiteX3" fmla="*/ 9530446 w 10184541"/>
              <a:gd name="connsiteY3" fmla="*/ 1800662 h 2257429"/>
              <a:gd name="connsiteX4" fmla="*/ 9411134 w 10184541"/>
              <a:gd name="connsiteY4" fmla="*/ 1753719 h 2257429"/>
              <a:gd name="connsiteX5" fmla="*/ 8810009 w 10184541"/>
              <a:gd name="connsiteY5" fmla="*/ 1726772 h 2257429"/>
              <a:gd name="connsiteX6" fmla="*/ 8302009 w 10184541"/>
              <a:gd name="connsiteY6" fmla="*/ 1643644 h 2257429"/>
              <a:gd name="connsiteX7" fmla="*/ 7830955 w 10184541"/>
              <a:gd name="connsiteY7" fmla="*/ 1495862 h 2257429"/>
              <a:gd name="connsiteX8" fmla="*/ 7498446 w 10184541"/>
              <a:gd name="connsiteY8" fmla="*/ 1320372 h 2257429"/>
              <a:gd name="connsiteX9" fmla="*/ 7165936 w 10184541"/>
              <a:gd name="connsiteY9" fmla="*/ 1154117 h 2257429"/>
              <a:gd name="connsiteX10" fmla="*/ 6898082 w 10184541"/>
              <a:gd name="connsiteY10" fmla="*/ 987862 h 2257429"/>
              <a:gd name="connsiteX11" fmla="*/ 6704118 w 10184541"/>
              <a:gd name="connsiteY11" fmla="*/ 997099 h 2257429"/>
              <a:gd name="connsiteX12" fmla="*/ 6408555 w 10184541"/>
              <a:gd name="connsiteY12" fmla="*/ 1089462 h 2257429"/>
              <a:gd name="connsiteX13" fmla="*/ 6122227 w 10184541"/>
              <a:gd name="connsiteY13" fmla="*/ 1098699 h 2257429"/>
              <a:gd name="connsiteX14" fmla="*/ 5762009 w 10184541"/>
              <a:gd name="connsiteY14" fmla="*/ 1024808 h 2257429"/>
              <a:gd name="connsiteX15" fmla="*/ 5503391 w 10184541"/>
              <a:gd name="connsiteY15" fmla="*/ 987862 h 2257429"/>
              <a:gd name="connsiteX16" fmla="*/ 5143173 w 10184541"/>
              <a:gd name="connsiteY16" fmla="*/ 877026 h 2257429"/>
              <a:gd name="connsiteX17" fmla="*/ 4866082 w 10184541"/>
              <a:gd name="connsiteY17" fmla="*/ 775426 h 2257429"/>
              <a:gd name="connsiteX18" fmla="*/ 4736773 w 10184541"/>
              <a:gd name="connsiteY18" fmla="*/ 701535 h 2257429"/>
              <a:gd name="connsiteX19" fmla="*/ 4533573 w 10184541"/>
              <a:gd name="connsiteY19" fmla="*/ 729244 h 2257429"/>
              <a:gd name="connsiteX20" fmla="*/ 4404264 w 10184541"/>
              <a:gd name="connsiteY20" fmla="*/ 766190 h 2257429"/>
              <a:gd name="connsiteX21" fmla="*/ 4228773 w 10184541"/>
              <a:gd name="connsiteY21" fmla="*/ 766190 h 2257429"/>
              <a:gd name="connsiteX22" fmla="*/ 4062518 w 10184541"/>
              <a:gd name="connsiteY22" fmla="*/ 840081 h 2257429"/>
              <a:gd name="connsiteX23" fmla="*/ 3831609 w 10184541"/>
              <a:gd name="connsiteY23" fmla="*/ 729244 h 2257429"/>
              <a:gd name="connsiteX24" fmla="*/ 3489864 w 10184541"/>
              <a:gd name="connsiteY24" fmla="*/ 572226 h 2257429"/>
              <a:gd name="connsiteX25" fmla="*/ 3245100 w 10184541"/>
              <a:gd name="connsiteY25" fmla="*/ 539900 h 2257429"/>
              <a:gd name="connsiteX26" fmla="*/ 3004954 w 10184541"/>
              <a:gd name="connsiteY26" fmla="*/ 442917 h 2257429"/>
              <a:gd name="connsiteX27" fmla="*/ 2670876 w 10184541"/>
              <a:gd name="connsiteY27" fmla="*/ 446012 h 2257429"/>
              <a:gd name="connsiteX28" fmla="*/ 2261427 w 10184541"/>
              <a:gd name="connsiteY28" fmla="*/ 358457 h 2257429"/>
              <a:gd name="connsiteX29" fmla="*/ 2095744 w 10184541"/>
              <a:gd name="connsiteY29" fmla="*/ 256857 h 2257429"/>
              <a:gd name="connsiteX30" fmla="*/ 1984336 w 10184541"/>
              <a:gd name="connsiteY30" fmla="*/ 175062 h 2257429"/>
              <a:gd name="connsiteX31" fmla="*/ 1836555 w 10184541"/>
              <a:gd name="connsiteY31" fmla="*/ 8808 h 2257429"/>
              <a:gd name="connsiteX32" fmla="*/ 1707246 w 10184541"/>
              <a:gd name="connsiteY32" fmla="*/ 36517 h 2257429"/>
              <a:gd name="connsiteX33" fmla="*/ 1527137 w 10184541"/>
              <a:gd name="connsiteY33" fmla="*/ 151971 h 2257429"/>
              <a:gd name="connsiteX34" fmla="*/ 1434772 w 10184541"/>
              <a:gd name="connsiteY34" fmla="*/ 142735 h 2257429"/>
              <a:gd name="connsiteX35" fmla="*/ 1245427 w 10184541"/>
              <a:gd name="connsiteY35" fmla="*/ 165826 h 2257429"/>
              <a:gd name="connsiteX36" fmla="*/ 1106882 w 10184541"/>
              <a:gd name="connsiteY36" fmla="*/ 151971 h 2257429"/>
              <a:gd name="connsiteX37" fmla="*/ 959100 w 10184541"/>
              <a:gd name="connsiteY37" fmla="*/ 165826 h 2257429"/>
              <a:gd name="connsiteX38" fmla="*/ 778992 w 10184541"/>
              <a:gd name="connsiteY38" fmla="*/ 170444 h 2257429"/>
              <a:gd name="connsiteX39" fmla="*/ 654300 w 10184541"/>
              <a:gd name="connsiteY39" fmla="*/ 359790 h 2257429"/>
              <a:gd name="connsiteX0" fmla="*/ 654300 w 10184541"/>
              <a:gd name="connsiteY0" fmla="*/ 359790 h 2257429"/>
              <a:gd name="connsiteX1" fmla="*/ 663536 w 10184541"/>
              <a:gd name="connsiteY1" fmla="*/ 2123935 h 2257429"/>
              <a:gd name="connsiteX2" fmla="*/ 9521209 w 10184541"/>
              <a:gd name="connsiteY2" fmla="*/ 2096226 h 2257429"/>
              <a:gd name="connsiteX3" fmla="*/ 9530446 w 10184541"/>
              <a:gd name="connsiteY3" fmla="*/ 1800662 h 2257429"/>
              <a:gd name="connsiteX4" fmla="*/ 9411134 w 10184541"/>
              <a:gd name="connsiteY4" fmla="*/ 1753719 h 2257429"/>
              <a:gd name="connsiteX5" fmla="*/ 8810009 w 10184541"/>
              <a:gd name="connsiteY5" fmla="*/ 1726772 h 2257429"/>
              <a:gd name="connsiteX6" fmla="*/ 8302009 w 10184541"/>
              <a:gd name="connsiteY6" fmla="*/ 1643644 h 2257429"/>
              <a:gd name="connsiteX7" fmla="*/ 7830955 w 10184541"/>
              <a:gd name="connsiteY7" fmla="*/ 1495862 h 2257429"/>
              <a:gd name="connsiteX8" fmla="*/ 7498446 w 10184541"/>
              <a:gd name="connsiteY8" fmla="*/ 1320372 h 2257429"/>
              <a:gd name="connsiteX9" fmla="*/ 7165936 w 10184541"/>
              <a:gd name="connsiteY9" fmla="*/ 1154117 h 2257429"/>
              <a:gd name="connsiteX10" fmla="*/ 6898082 w 10184541"/>
              <a:gd name="connsiteY10" fmla="*/ 987862 h 2257429"/>
              <a:gd name="connsiteX11" fmla="*/ 6704118 w 10184541"/>
              <a:gd name="connsiteY11" fmla="*/ 997099 h 2257429"/>
              <a:gd name="connsiteX12" fmla="*/ 6408555 w 10184541"/>
              <a:gd name="connsiteY12" fmla="*/ 1089462 h 2257429"/>
              <a:gd name="connsiteX13" fmla="*/ 6122227 w 10184541"/>
              <a:gd name="connsiteY13" fmla="*/ 1098699 h 2257429"/>
              <a:gd name="connsiteX14" fmla="*/ 5762009 w 10184541"/>
              <a:gd name="connsiteY14" fmla="*/ 1024808 h 2257429"/>
              <a:gd name="connsiteX15" fmla="*/ 5503391 w 10184541"/>
              <a:gd name="connsiteY15" fmla="*/ 987862 h 2257429"/>
              <a:gd name="connsiteX16" fmla="*/ 5143173 w 10184541"/>
              <a:gd name="connsiteY16" fmla="*/ 877026 h 2257429"/>
              <a:gd name="connsiteX17" fmla="*/ 4866082 w 10184541"/>
              <a:gd name="connsiteY17" fmla="*/ 775426 h 2257429"/>
              <a:gd name="connsiteX18" fmla="*/ 4736773 w 10184541"/>
              <a:gd name="connsiteY18" fmla="*/ 701535 h 2257429"/>
              <a:gd name="connsiteX19" fmla="*/ 4533573 w 10184541"/>
              <a:gd name="connsiteY19" fmla="*/ 729244 h 2257429"/>
              <a:gd name="connsiteX20" fmla="*/ 4404264 w 10184541"/>
              <a:gd name="connsiteY20" fmla="*/ 766190 h 2257429"/>
              <a:gd name="connsiteX21" fmla="*/ 4228773 w 10184541"/>
              <a:gd name="connsiteY21" fmla="*/ 766190 h 2257429"/>
              <a:gd name="connsiteX22" fmla="*/ 4062518 w 10184541"/>
              <a:gd name="connsiteY22" fmla="*/ 840081 h 2257429"/>
              <a:gd name="connsiteX23" fmla="*/ 3831609 w 10184541"/>
              <a:gd name="connsiteY23" fmla="*/ 729244 h 2257429"/>
              <a:gd name="connsiteX24" fmla="*/ 3531427 w 10184541"/>
              <a:gd name="connsiteY24" fmla="*/ 655353 h 2257429"/>
              <a:gd name="connsiteX25" fmla="*/ 3245100 w 10184541"/>
              <a:gd name="connsiteY25" fmla="*/ 539900 h 2257429"/>
              <a:gd name="connsiteX26" fmla="*/ 3004954 w 10184541"/>
              <a:gd name="connsiteY26" fmla="*/ 442917 h 2257429"/>
              <a:gd name="connsiteX27" fmla="*/ 2670876 w 10184541"/>
              <a:gd name="connsiteY27" fmla="*/ 446012 h 2257429"/>
              <a:gd name="connsiteX28" fmla="*/ 2261427 w 10184541"/>
              <a:gd name="connsiteY28" fmla="*/ 358457 h 2257429"/>
              <a:gd name="connsiteX29" fmla="*/ 2095744 w 10184541"/>
              <a:gd name="connsiteY29" fmla="*/ 256857 h 2257429"/>
              <a:gd name="connsiteX30" fmla="*/ 1984336 w 10184541"/>
              <a:gd name="connsiteY30" fmla="*/ 175062 h 2257429"/>
              <a:gd name="connsiteX31" fmla="*/ 1836555 w 10184541"/>
              <a:gd name="connsiteY31" fmla="*/ 8808 h 2257429"/>
              <a:gd name="connsiteX32" fmla="*/ 1707246 w 10184541"/>
              <a:gd name="connsiteY32" fmla="*/ 36517 h 2257429"/>
              <a:gd name="connsiteX33" fmla="*/ 1527137 w 10184541"/>
              <a:gd name="connsiteY33" fmla="*/ 151971 h 2257429"/>
              <a:gd name="connsiteX34" fmla="*/ 1434772 w 10184541"/>
              <a:gd name="connsiteY34" fmla="*/ 142735 h 2257429"/>
              <a:gd name="connsiteX35" fmla="*/ 1245427 w 10184541"/>
              <a:gd name="connsiteY35" fmla="*/ 165826 h 2257429"/>
              <a:gd name="connsiteX36" fmla="*/ 1106882 w 10184541"/>
              <a:gd name="connsiteY36" fmla="*/ 151971 h 2257429"/>
              <a:gd name="connsiteX37" fmla="*/ 959100 w 10184541"/>
              <a:gd name="connsiteY37" fmla="*/ 165826 h 2257429"/>
              <a:gd name="connsiteX38" fmla="*/ 778992 w 10184541"/>
              <a:gd name="connsiteY38" fmla="*/ 170444 h 2257429"/>
              <a:gd name="connsiteX39" fmla="*/ 654300 w 10184541"/>
              <a:gd name="connsiteY39" fmla="*/ 359790 h 2257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184541" h="2257429">
                <a:moveTo>
                  <a:pt x="654300" y="359790"/>
                </a:moveTo>
                <a:cubicBezTo>
                  <a:pt x="635057" y="685372"/>
                  <a:pt x="-814282" y="1834529"/>
                  <a:pt x="663536" y="2123935"/>
                </a:cubicBezTo>
                <a:cubicBezTo>
                  <a:pt x="2141354" y="2413341"/>
                  <a:pt x="8043391" y="2150105"/>
                  <a:pt x="9521209" y="2096226"/>
                </a:cubicBezTo>
                <a:cubicBezTo>
                  <a:pt x="10999027" y="2042347"/>
                  <a:pt x="9548792" y="1857747"/>
                  <a:pt x="9530446" y="1800662"/>
                </a:cubicBezTo>
                <a:cubicBezTo>
                  <a:pt x="9512100" y="1743578"/>
                  <a:pt x="9531207" y="1766034"/>
                  <a:pt x="9411134" y="1753719"/>
                </a:cubicBezTo>
                <a:cubicBezTo>
                  <a:pt x="9291061" y="1741404"/>
                  <a:pt x="8994863" y="1745118"/>
                  <a:pt x="8810009" y="1726772"/>
                </a:cubicBezTo>
                <a:cubicBezTo>
                  <a:pt x="8625155" y="1708426"/>
                  <a:pt x="8465185" y="1682129"/>
                  <a:pt x="8302009" y="1643644"/>
                </a:cubicBezTo>
                <a:cubicBezTo>
                  <a:pt x="8138833" y="1605159"/>
                  <a:pt x="7964882" y="1549741"/>
                  <a:pt x="7830955" y="1495862"/>
                </a:cubicBezTo>
                <a:cubicBezTo>
                  <a:pt x="7697028" y="1441983"/>
                  <a:pt x="7609282" y="1377329"/>
                  <a:pt x="7498446" y="1320372"/>
                </a:cubicBezTo>
                <a:cubicBezTo>
                  <a:pt x="7387610" y="1263415"/>
                  <a:pt x="7265997" y="1209535"/>
                  <a:pt x="7165936" y="1154117"/>
                </a:cubicBezTo>
                <a:cubicBezTo>
                  <a:pt x="7065875" y="1098699"/>
                  <a:pt x="6975052" y="1014032"/>
                  <a:pt x="6898082" y="987862"/>
                </a:cubicBezTo>
                <a:cubicBezTo>
                  <a:pt x="6821112" y="961692"/>
                  <a:pt x="6785706" y="980166"/>
                  <a:pt x="6704118" y="997099"/>
                </a:cubicBezTo>
                <a:cubicBezTo>
                  <a:pt x="6622530" y="1014032"/>
                  <a:pt x="6505537" y="1072529"/>
                  <a:pt x="6408555" y="1089462"/>
                </a:cubicBezTo>
                <a:cubicBezTo>
                  <a:pt x="6311573" y="1106395"/>
                  <a:pt x="6229985" y="1109475"/>
                  <a:pt x="6122227" y="1098699"/>
                </a:cubicBezTo>
                <a:cubicBezTo>
                  <a:pt x="6014469" y="1087923"/>
                  <a:pt x="5865148" y="1043281"/>
                  <a:pt x="5762009" y="1024808"/>
                </a:cubicBezTo>
                <a:cubicBezTo>
                  <a:pt x="5658870" y="1006335"/>
                  <a:pt x="5606530" y="1012492"/>
                  <a:pt x="5503391" y="987862"/>
                </a:cubicBezTo>
                <a:cubicBezTo>
                  <a:pt x="5400252" y="963232"/>
                  <a:pt x="5249391" y="912432"/>
                  <a:pt x="5143173" y="877026"/>
                </a:cubicBezTo>
                <a:cubicBezTo>
                  <a:pt x="5036955" y="841620"/>
                  <a:pt x="4933815" y="804675"/>
                  <a:pt x="4866082" y="775426"/>
                </a:cubicBezTo>
                <a:cubicBezTo>
                  <a:pt x="4798349" y="746178"/>
                  <a:pt x="4792191" y="709232"/>
                  <a:pt x="4736773" y="701535"/>
                </a:cubicBezTo>
                <a:cubicBezTo>
                  <a:pt x="4681355" y="693838"/>
                  <a:pt x="4588991" y="718468"/>
                  <a:pt x="4533573" y="729244"/>
                </a:cubicBezTo>
                <a:cubicBezTo>
                  <a:pt x="4478155" y="740020"/>
                  <a:pt x="4455064" y="760032"/>
                  <a:pt x="4404264" y="766190"/>
                </a:cubicBezTo>
                <a:cubicBezTo>
                  <a:pt x="4353464" y="772348"/>
                  <a:pt x="4285731" y="753875"/>
                  <a:pt x="4228773" y="766190"/>
                </a:cubicBezTo>
                <a:cubicBezTo>
                  <a:pt x="4171815" y="778505"/>
                  <a:pt x="4128712" y="846239"/>
                  <a:pt x="4062518" y="840081"/>
                </a:cubicBezTo>
                <a:cubicBezTo>
                  <a:pt x="3996324" y="833923"/>
                  <a:pt x="3920124" y="760032"/>
                  <a:pt x="3831609" y="729244"/>
                </a:cubicBezTo>
                <a:cubicBezTo>
                  <a:pt x="3743094" y="698456"/>
                  <a:pt x="3629178" y="686910"/>
                  <a:pt x="3531427" y="655353"/>
                </a:cubicBezTo>
                <a:cubicBezTo>
                  <a:pt x="3433676" y="623796"/>
                  <a:pt x="3332846" y="575306"/>
                  <a:pt x="3245100" y="539900"/>
                </a:cubicBezTo>
                <a:cubicBezTo>
                  <a:pt x="3157355" y="504494"/>
                  <a:pt x="3100658" y="458565"/>
                  <a:pt x="3004954" y="442917"/>
                </a:cubicBezTo>
                <a:cubicBezTo>
                  <a:pt x="2909250" y="427269"/>
                  <a:pt x="2794797" y="460089"/>
                  <a:pt x="2670876" y="446012"/>
                </a:cubicBezTo>
                <a:cubicBezTo>
                  <a:pt x="2546955" y="431935"/>
                  <a:pt x="2357282" y="389983"/>
                  <a:pt x="2261427" y="358457"/>
                </a:cubicBezTo>
                <a:cubicBezTo>
                  <a:pt x="2165572" y="326931"/>
                  <a:pt x="2141926" y="287423"/>
                  <a:pt x="2095744" y="256857"/>
                </a:cubicBezTo>
                <a:cubicBezTo>
                  <a:pt x="2049562" y="226291"/>
                  <a:pt x="2027534" y="216404"/>
                  <a:pt x="1984336" y="175062"/>
                </a:cubicBezTo>
                <a:cubicBezTo>
                  <a:pt x="1941138" y="133720"/>
                  <a:pt x="1882737" y="31899"/>
                  <a:pt x="1836555" y="8808"/>
                </a:cubicBezTo>
                <a:cubicBezTo>
                  <a:pt x="1790373" y="-14283"/>
                  <a:pt x="1758816" y="12657"/>
                  <a:pt x="1707246" y="36517"/>
                </a:cubicBezTo>
                <a:cubicBezTo>
                  <a:pt x="1655676" y="60377"/>
                  <a:pt x="1572549" y="134268"/>
                  <a:pt x="1527137" y="151971"/>
                </a:cubicBezTo>
                <a:cubicBezTo>
                  <a:pt x="1481725" y="169674"/>
                  <a:pt x="1481724" y="140426"/>
                  <a:pt x="1434772" y="142735"/>
                </a:cubicBezTo>
                <a:cubicBezTo>
                  <a:pt x="1387820" y="145044"/>
                  <a:pt x="1300075" y="164287"/>
                  <a:pt x="1245427" y="165826"/>
                </a:cubicBezTo>
                <a:cubicBezTo>
                  <a:pt x="1190779" y="167365"/>
                  <a:pt x="1154603" y="151971"/>
                  <a:pt x="1106882" y="151971"/>
                </a:cubicBezTo>
                <a:cubicBezTo>
                  <a:pt x="1059161" y="151971"/>
                  <a:pt x="1025294" y="148893"/>
                  <a:pt x="959100" y="165826"/>
                </a:cubicBezTo>
                <a:cubicBezTo>
                  <a:pt x="892906" y="182759"/>
                  <a:pt x="829792" y="138117"/>
                  <a:pt x="778992" y="170444"/>
                </a:cubicBezTo>
                <a:cubicBezTo>
                  <a:pt x="728192" y="202771"/>
                  <a:pt x="673543" y="34208"/>
                  <a:pt x="654300" y="359790"/>
                </a:cubicBezTo>
                <a:close/>
              </a:path>
            </a:pathLst>
          </a:cu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707756" y="1295403"/>
            <a:ext cx="1045844" cy="3804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-525511" y="1600202"/>
            <a:ext cx="821771" cy="3657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rot="16200000">
            <a:off x="4461645" y="-34152"/>
            <a:ext cx="304799" cy="10279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16200000">
            <a:off x="4470285" y="-3683114"/>
            <a:ext cx="304800" cy="10261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118"/>
          <p:cNvGrpSpPr>
            <a:grpSpLocks/>
          </p:cNvGrpSpPr>
          <p:nvPr/>
        </p:nvGrpSpPr>
        <p:grpSpPr bwMode="auto">
          <a:xfrm>
            <a:off x="5149851" y="1583534"/>
            <a:ext cx="3613152" cy="1895476"/>
            <a:chOff x="1664" y="747"/>
            <a:chExt cx="2276" cy="1194"/>
          </a:xfrm>
        </p:grpSpPr>
        <p:sp>
          <p:nvSpPr>
            <p:cNvPr id="23" name="AutoShape 49"/>
            <p:cNvSpPr>
              <a:spLocks noChangeArrowheads="1"/>
            </p:cNvSpPr>
            <p:nvPr/>
          </p:nvSpPr>
          <p:spPr bwMode="auto">
            <a:xfrm rot="17513186">
              <a:off x="2461" y="660"/>
              <a:ext cx="484" cy="2077"/>
            </a:xfrm>
            <a:prstGeom prst="curvedLeftArrow">
              <a:avLst>
                <a:gd name="adj1" fmla="val 77691"/>
                <a:gd name="adj2" fmla="val 155381"/>
                <a:gd name="adj3" fmla="val 33333"/>
              </a:avLst>
            </a:prstGeom>
            <a:solidFill>
              <a:srgbClr val="3399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dir="54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FFFFFF"/>
                </a:solidFill>
              </a:endParaRPr>
            </a:p>
          </p:txBody>
        </p:sp>
        <p:sp>
          <p:nvSpPr>
            <p:cNvPr id="24" name="Text Box 48"/>
            <p:cNvSpPr txBox="1">
              <a:spLocks noChangeArrowheads="1"/>
            </p:cNvSpPr>
            <p:nvPr/>
          </p:nvSpPr>
          <p:spPr bwMode="auto">
            <a:xfrm>
              <a:off x="1752" y="747"/>
              <a:ext cx="218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latin typeface="Arial" charset="0"/>
                </a:rPr>
                <a:t>Post-Construction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latin typeface="Arial" charset="0"/>
                </a:rPr>
                <a:t>Adjustment in 6-18 months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05" y="2343890"/>
            <a:ext cx="741295" cy="780310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266700" y="147144"/>
            <a:ext cx="8610600" cy="995855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Storm Damage Reduction Project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27342" y="5287317"/>
            <a:ext cx="8610600" cy="995855"/>
          </a:xfrm>
          <a:prstGeom prst="rect">
            <a:avLst/>
          </a:prstGeom>
          <a:effectLst>
            <a:outerShdw blurRad="63500" dist="12700" algn="tl" rotWithShape="0">
              <a:prstClr val="black">
                <a:alpha val="50000"/>
              </a:prstClr>
            </a:outerShdw>
          </a:effec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3200" b="1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Equilibration of Beach Fill</a:t>
            </a:r>
            <a:endParaRPr lang="en-US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/>
          <a:srcRect l="27420" t="85771" r="70403" b="9354"/>
          <a:stretch/>
        </p:blipFill>
        <p:spPr>
          <a:xfrm>
            <a:off x="8020050" y="6267453"/>
            <a:ext cx="957415" cy="5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977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16200000">
            <a:off x="3276601" y="-1981199"/>
            <a:ext cx="2590800" cy="9144003"/>
          </a:xfrm>
          <a:prstGeom prst="rect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2167496" y="3280623"/>
            <a:ext cx="7296530" cy="1900980"/>
          </a:xfrm>
          <a:custGeom>
            <a:avLst/>
            <a:gdLst>
              <a:gd name="connsiteX0" fmla="*/ 6816248 w 7296530"/>
              <a:gd name="connsiteY0" fmla="*/ 270031 h 1900980"/>
              <a:gd name="connsiteX1" fmla="*/ 6505164 w 7296530"/>
              <a:gd name="connsiteY1" fmla="*/ 260604 h 1900980"/>
              <a:gd name="connsiteX2" fmla="*/ 6278920 w 7296530"/>
              <a:gd name="connsiteY2" fmla="*/ 204043 h 1900980"/>
              <a:gd name="connsiteX3" fmla="*/ 6005543 w 7296530"/>
              <a:gd name="connsiteY3" fmla="*/ 270031 h 1900980"/>
              <a:gd name="connsiteX4" fmla="*/ 5760446 w 7296530"/>
              <a:gd name="connsiteY4" fmla="*/ 232323 h 1900980"/>
              <a:gd name="connsiteX5" fmla="*/ 5487069 w 7296530"/>
              <a:gd name="connsiteY5" fmla="*/ 251177 h 1900980"/>
              <a:gd name="connsiteX6" fmla="*/ 5289106 w 7296530"/>
              <a:gd name="connsiteY6" fmla="*/ 232323 h 1900980"/>
              <a:gd name="connsiteX7" fmla="*/ 5185411 w 7296530"/>
              <a:gd name="connsiteY7" fmla="*/ 260604 h 1900980"/>
              <a:gd name="connsiteX8" fmla="*/ 5025156 w 7296530"/>
              <a:gd name="connsiteY8" fmla="*/ 175763 h 1900980"/>
              <a:gd name="connsiteX9" fmla="*/ 4855473 w 7296530"/>
              <a:gd name="connsiteY9" fmla="*/ 175763 h 1900980"/>
              <a:gd name="connsiteX10" fmla="*/ 4742351 w 7296530"/>
              <a:gd name="connsiteY10" fmla="*/ 128628 h 1900980"/>
              <a:gd name="connsiteX11" fmla="*/ 4610376 w 7296530"/>
              <a:gd name="connsiteY11" fmla="*/ 175763 h 1900980"/>
              <a:gd name="connsiteX12" fmla="*/ 4534962 w 7296530"/>
              <a:gd name="connsiteY12" fmla="*/ 241750 h 1900980"/>
              <a:gd name="connsiteX13" fmla="*/ 4280438 w 7296530"/>
              <a:gd name="connsiteY13" fmla="*/ 222897 h 1900980"/>
              <a:gd name="connsiteX14" fmla="*/ 4157890 w 7296530"/>
              <a:gd name="connsiteY14" fmla="*/ 119202 h 1900980"/>
              <a:gd name="connsiteX15" fmla="*/ 4054195 w 7296530"/>
              <a:gd name="connsiteY15" fmla="*/ 43787 h 1900980"/>
              <a:gd name="connsiteX16" fmla="*/ 3941073 w 7296530"/>
              <a:gd name="connsiteY16" fmla="*/ 81494 h 1900980"/>
              <a:gd name="connsiteX17" fmla="*/ 4044768 w 7296530"/>
              <a:gd name="connsiteY17" fmla="*/ 138055 h 1900980"/>
              <a:gd name="connsiteX18" fmla="*/ 3988207 w 7296530"/>
              <a:gd name="connsiteY18" fmla="*/ 241750 h 1900980"/>
              <a:gd name="connsiteX19" fmla="*/ 3620562 w 7296530"/>
              <a:gd name="connsiteY19" fmla="*/ 260604 h 1900980"/>
              <a:gd name="connsiteX20" fmla="*/ 2574186 w 7296530"/>
              <a:gd name="connsiteY20" fmla="*/ 251177 h 1900980"/>
              <a:gd name="connsiteX21" fmla="*/ 2112273 w 7296530"/>
              <a:gd name="connsiteY21" fmla="*/ 222897 h 1900980"/>
              <a:gd name="connsiteX22" fmla="*/ 2055712 w 7296530"/>
              <a:gd name="connsiteY22" fmla="*/ 138055 h 1900980"/>
              <a:gd name="connsiteX23" fmla="*/ 1914310 w 7296530"/>
              <a:gd name="connsiteY23" fmla="*/ 119202 h 1900980"/>
              <a:gd name="connsiteX24" fmla="*/ 1970871 w 7296530"/>
              <a:gd name="connsiteY24" fmla="*/ 175763 h 1900980"/>
              <a:gd name="connsiteX25" fmla="*/ 1933164 w 7296530"/>
              <a:gd name="connsiteY25" fmla="*/ 232323 h 1900980"/>
              <a:gd name="connsiteX26" fmla="*/ 1640933 w 7296530"/>
              <a:gd name="connsiteY26" fmla="*/ 241750 h 1900980"/>
              <a:gd name="connsiteX27" fmla="*/ 1245007 w 7296530"/>
              <a:gd name="connsiteY27" fmla="*/ 241750 h 1900980"/>
              <a:gd name="connsiteX28" fmla="*/ 971630 w 7296530"/>
              <a:gd name="connsiteY28" fmla="*/ 241750 h 1900980"/>
              <a:gd name="connsiteX29" fmla="*/ 735960 w 7296530"/>
              <a:gd name="connsiteY29" fmla="*/ 175763 h 1900980"/>
              <a:gd name="connsiteX30" fmla="*/ 453156 w 7296530"/>
              <a:gd name="connsiteY30" fmla="*/ 109775 h 1900980"/>
              <a:gd name="connsiteX31" fmla="*/ 490863 w 7296530"/>
              <a:gd name="connsiteY31" fmla="*/ 1806600 h 1900980"/>
              <a:gd name="connsiteX32" fmla="*/ 6816248 w 7296530"/>
              <a:gd name="connsiteY32" fmla="*/ 1533222 h 1900980"/>
              <a:gd name="connsiteX33" fmla="*/ 6816248 w 7296530"/>
              <a:gd name="connsiteY33" fmla="*/ 270031 h 1900980"/>
              <a:gd name="connsiteX0" fmla="*/ 6816248 w 7296530"/>
              <a:gd name="connsiteY0" fmla="*/ 270031 h 1900980"/>
              <a:gd name="connsiteX1" fmla="*/ 6505164 w 7296530"/>
              <a:gd name="connsiteY1" fmla="*/ 260604 h 1900980"/>
              <a:gd name="connsiteX2" fmla="*/ 6278920 w 7296530"/>
              <a:gd name="connsiteY2" fmla="*/ 204043 h 1900980"/>
              <a:gd name="connsiteX3" fmla="*/ 6005543 w 7296530"/>
              <a:gd name="connsiteY3" fmla="*/ 270031 h 1900980"/>
              <a:gd name="connsiteX4" fmla="*/ 5760446 w 7296530"/>
              <a:gd name="connsiteY4" fmla="*/ 232323 h 1900980"/>
              <a:gd name="connsiteX5" fmla="*/ 5487069 w 7296530"/>
              <a:gd name="connsiteY5" fmla="*/ 251177 h 1900980"/>
              <a:gd name="connsiteX6" fmla="*/ 5289106 w 7296530"/>
              <a:gd name="connsiteY6" fmla="*/ 232323 h 1900980"/>
              <a:gd name="connsiteX7" fmla="*/ 5185411 w 7296530"/>
              <a:gd name="connsiteY7" fmla="*/ 260604 h 1900980"/>
              <a:gd name="connsiteX8" fmla="*/ 5025156 w 7296530"/>
              <a:gd name="connsiteY8" fmla="*/ 175763 h 1900980"/>
              <a:gd name="connsiteX9" fmla="*/ 4855473 w 7296530"/>
              <a:gd name="connsiteY9" fmla="*/ 175763 h 1900980"/>
              <a:gd name="connsiteX10" fmla="*/ 4742351 w 7296530"/>
              <a:gd name="connsiteY10" fmla="*/ 128628 h 1900980"/>
              <a:gd name="connsiteX11" fmla="*/ 4610376 w 7296530"/>
              <a:gd name="connsiteY11" fmla="*/ 175763 h 1900980"/>
              <a:gd name="connsiteX12" fmla="*/ 4534962 w 7296530"/>
              <a:gd name="connsiteY12" fmla="*/ 241750 h 1900980"/>
              <a:gd name="connsiteX13" fmla="*/ 4280438 w 7296530"/>
              <a:gd name="connsiteY13" fmla="*/ 222897 h 1900980"/>
              <a:gd name="connsiteX14" fmla="*/ 4157890 w 7296530"/>
              <a:gd name="connsiteY14" fmla="*/ 119202 h 1900980"/>
              <a:gd name="connsiteX15" fmla="*/ 4054195 w 7296530"/>
              <a:gd name="connsiteY15" fmla="*/ 43787 h 1900980"/>
              <a:gd name="connsiteX16" fmla="*/ 3941073 w 7296530"/>
              <a:gd name="connsiteY16" fmla="*/ 81494 h 1900980"/>
              <a:gd name="connsiteX17" fmla="*/ 4044768 w 7296530"/>
              <a:gd name="connsiteY17" fmla="*/ 138055 h 1900980"/>
              <a:gd name="connsiteX18" fmla="*/ 3988207 w 7296530"/>
              <a:gd name="connsiteY18" fmla="*/ 241750 h 1900980"/>
              <a:gd name="connsiteX19" fmla="*/ 3620562 w 7296530"/>
              <a:gd name="connsiteY19" fmla="*/ 260604 h 1900980"/>
              <a:gd name="connsiteX20" fmla="*/ 2574186 w 7296530"/>
              <a:gd name="connsiteY20" fmla="*/ 251177 h 1900980"/>
              <a:gd name="connsiteX21" fmla="*/ 2168834 w 7296530"/>
              <a:gd name="connsiteY21" fmla="*/ 222897 h 1900980"/>
              <a:gd name="connsiteX22" fmla="*/ 2055712 w 7296530"/>
              <a:gd name="connsiteY22" fmla="*/ 138055 h 1900980"/>
              <a:gd name="connsiteX23" fmla="*/ 1914310 w 7296530"/>
              <a:gd name="connsiteY23" fmla="*/ 119202 h 1900980"/>
              <a:gd name="connsiteX24" fmla="*/ 1970871 w 7296530"/>
              <a:gd name="connsiteY24" fmla="*/ 175763 h 1900980"/>
              <a:gd name="connsiteX25" fmla="*/ 1933164 w 7296530"/>
              <a:gd name="connsiteY25" fmla="*/ 232323 h 1900980"/>
              <a:gd name="connsiteX26" fmla="*/ 1640933 w 7296530"/>
              <a:gd name="connsiteY26" fmla="*/ 241750 h 1900980"/>
              <a:gd name="connsiteX27" fmla="*/ 1245007 w 7296530"/>
              <a:gd name="connsiteY27" fmla="*/ 241750 h 1900980"/>
              <a:gd name="connsiteX28" fmla="*/ 971630 w 7296530"/>
              <a:gd name="connsiteY28" fmla="*/ 241750 h 1900980"/>
              <a:gd name="connsiteX29" fmla="*/ 735960 w 7296530"/>
              <a:gd name="connsiteY29" fmla="*/ 175763 h 1900980"/>
              <a:gd name="connsiteX30" fmla="*/ 453156 w 7296530"/>
              <a:gd name="connsiteY30" fmla="*/ 109775 h 1900980"/>
              <a:gd name="connsiteX31" fmla="*/ 490863 w 7296530"/>
              <a:gd name="connsiteY31" fmla="*/ 1806600 h 1900980"/>
              <a:gd name="connsiteX32" fmla="*/ 6816248 w 7296530"/>
              <a:gd name="connsiteY32" fmla="*/ 1533222 h 1900980"/>
              <a:gd name="connsiteX33" fmla="*/ 6816248 w 7296530"/>
              <a:gd name="connsiteY33" fmla="*/ 270031 h 1900980"/>
              <a:gd name="connsiteX0" fmla="*/ 6816248 w 7296530"/>
              <a:gd name="connsiteY0" fmla="*/ 270031 h 1900980"/>
              <a:gd name="connsiteX1" fmla="*/ 6505164 w 7296530"/>
              <a:gd name="connsiteY1" fmla="*/ 260604 h 1900980"/>
              <a:gd name="connsiteX2" fmla="*/ 6278920 w 7296530"/>
              <a:gd name="connsiteY2" fmla="*/ 204043 h 1900980"/>
              <a:gd name="connsiteX3" fmla="*/ 6005543 w 7296530"/>
              <a:gd name="connsiteY3" fmla="*/ 270031 h 1900980"/>
              <a:gd name="connsiteX4" fmla="*/ 5760446 w 7296530"/>
              <a:gd name="connsiteY4" fmla="*/ 232323 h 1900980"/>
              <a:gd name="connsiteX5" fmla="*/ 5487069 w 7296530"/>
              <a:gd name="connsiteY5" fmla="*/ 251177 h 1900980"/>
              <a:gd name="connsiteX6" fmla="*/ 5289106 w 7296530"/>
              <a:gd name="connsiteY6" fmla="*/ 232323 h 1900980"/>
              <a:gd name="connsiteX7" fmla="*/ 5185411 w 7296530"/>
              <a:gd name="connsiteY7" fmla="*/ 260604 h 1900980"/>
              <a:gd name="connsiteX8" fmla="*/ 5025156 w 7296530"/>
              <a:gd name="connsiteY8" fmla="*/ 175763 h 1900980"/>
              <a:gd name="connsiteX9" fmla="*/ 4855473 w 7296530"/>
              <a:gd name="connsiteY9" fmla="*/ 175763 h 1900980"/>
              <a:gd name="connsiteX10" fmla="*/ 4742351 w 7296530"/>
              <a:gd name="connsiteY10" fmla="*/ 128628 h 1900980"/>
              <a:gd name="connsiteX11" fmla="*/ 4610376 w 7296530"/>
              <a:gd name="connsiteY11" fmla="*/ 175763 h 1900980"/>
              <a:gd name="connsiteX12" fmla="*/ 4534962 w 7296530"/>
              <a:gd name="connsiteY12" fmla="*/ 241750 h 1900980"/>
              <a:gd name="connsiteX13" fmla="*/ 4280438 w 7296530"/>
              <a:gd name="connsiteY13" fmla="*/ 222897 h 1900980"/>
              <a:gd name="connsiteX14" fmla="*/ 4157890 w 7296530"/>
              <a:gd name="connsiteY14" fmla="*/ 119202 h 1900980"/>
              <a:gd name="connsiteX15" fmla="*/ 4054195 w 7296530"/>
              <a:gd name="connsiteY15" fmla="*/ 43787 h 1900980"/>
              <a:gd name="connsiteX16" fmla="*/ 3941073 w 7296530"/>
              <a:gd name="connsiteY16" fmla="*/ 81494 h 1900980"/>
              <a:gd name="connsiteX17" fmla="*/ 4044768 w 7296530"/>
              <a:gd name="connsiteY17" fmla="*/ 138055 h 1900980"/>
              <a:gd name="connsiteX18" fmla="*/ 3988207 w 7296530"/>
              <a:gd name="connsiteY18" fmla="*/ 241750 h 1900980"/>
              <a:gd name="connsiteX19" fmla="*/ 3620562 w 7296530"/>
              <a:gd name="connsiteY19" fmla="*/ 260604 h 1900980"/>
              <a:gd name="connsiteX20" fmla="*/ 2574186 w 7296530"/>
              <a:gd name="connsiteY20" fmla="*/ 251177 h 1900980"/>
              <a:gd name="connsiteX21" fmla="*/ 2168834 w 7296530"/>
              <a:gd name="connsiteY21" fmla="*/ 222897 h 1900980"/>
              <a:gd name="connsiteX22" fmla="*/ 2074566 w 7296530"/>
              <a:gd name="connsiteY22" fmla="*/ 81494 h 1900980"/>
              <a:gd name="connsiteX23" fmla="*/ 1914310 w 7296530"/>
              <a:gd name="connsiteY23" fmla="*/ 119202 h 1900980"/>
              <a:gd name="connsiteX24" fmla="*/ 1970871 w 7296530"/>
              <a:gd name="connsiteY24" fmla="*/ 175763 h 1900980"/>
              <a:gd name="connsiteX25" fmla="*/ 1933164 w 7296530"/>
              <a:gd name="connsiteY25" fmla="*/ 232323 h 1900980"/>
              <a:gd name="connsiteX26" fmla="*/ 1640933 w 7296530"/>
              <a:gd name="connsiteY26" fmla="*/ 241750 h 1900980"/>
              <a:gd name="connsiteX27" fmla="*/ 1245007 w 7296530"/>
              <a:gd name="connsiteY27" fmla="*/ 241750 h 1900980"/>
              <a:gd name="connsiteX28" fmla="*/ 971630 w 7296530"/>
              <a:gd name="connsiteY28" fmla="*/ 241750 h 1900980"/>
              <a:gd name="connsiteX29" fmla="*/ 735960 w 7296530"/>
              <a:gd name="connsiteY29" fmla="*/ 175763 h 1900980"/>
              <a:gd name="connsiteX30" fmla="*/ 453156 w 7296530"/>
              <a:gd name="connsiteY30" fmla="*/ 109775 h 1900980"/>
              <a:gd name="connsiteX31" fmla="*/ 490863 w 7296530"/>
              <a:gd name="connsiteY31" fmla="*/ 1806600 h 1900980"/>
              <a:gd name="connsiteX32" fmla="*/ 6816248 w 7296530"/>
              <a:gd name="connsiteY32" fmla="*/ 1533222 h 1900980"/>
              <a:gd name="connsiteX33" fmla="*/ 6816248 w 7296530"/>
              <a:gd name="connsiteY33" fmla="*/ 270031 h 1900980"/>
              <a:gd name="connsiteX0" fmla="*/ 6816248 w 7296530"/>
              <a:gd name="connsiteY0" fmla="*/ 270031 h 1900980"/>
              <a:gd name="connsiteX1" fmla="*/ 6505164 w 7296530"/>
              <a:gd name="connsiteY1" fmla="*/ 260604 h 1900980"/>
              <a:gd name="connsiteX2" fmla="*/ 6278920 w 7296530"/>
              <a:gd name="connsiteY2" fmla="*/ 204043 h 1900980"/>
              <a:gd name="connsiteX3" fmla="*/ 6005543 w 7296530"/>
              <a:gd name="connsiteY3" fmla="*/ 270031 h 1900980"/>
              <a:gd name="connsiteX4" fmla="*/ 5760446 w 7296530"/>
              <a:gd name="connsiteY4" fmla="*/ 232323 h 1900980"/>
              <a:gd name="connsiteX5" fmla="*/ 5487069 w 7296530"/>
              <a:gd name="connsiteY5" fmla="*/ 251177 h 1900980"/>
              <a:gd name="connsiteX6" fmla="*/ 5289106 w 7296530"/>
              <a:gd name="connsiteY6" fmla="*/ 232323 h 1900980"/>
              <a:gd name="connsiteX7" fmla="*/ 5185411 w 7296530"/>
              <a:gd name="connsiteY7" fmla="*/ 260604 h 1900980"/>
              <a:gd name="connsiteX8" fmla="*/ 5025156 w 7296530"/>
              <a:gd name="connsiteY8" fmla="*/ 175763 h 1900980"/>
              <a:gd name="connsiteX9" fmla="*/ 4855473 w 7296530"/>
              <a:gd name="connsiteY9" fmla="*/ 175763 h 1900980"/>
              <a:gd name="connsiteX10" fmla="*/ 4742351 w 7296530"/>
              <a:gd name="connsiteY10" fmla="*/ 128628 h 1900980"/>
              <a:gd name="connsiteX11" fmla="*/ 4610376 w 7296530"/>
              <a:gd name="connsiteY11" fmla="*/ 175763 h 1900980"/>
              <a:gd name="connsiteX12" fmla="*/ 4534962 w 7296530"/>
              <a:gd name="connsiteY12" fmla="*/ 241750 h 1900980"/>
              <a:gd name="connsiteX13" fmla="*/ 4280438 w 7296530"/>
              <a:gd name="connsiteY13" fmla="*/ 222897 h 1900980"/>
              <a:gd name="connsiteX14" fmla="*/ 4157890 w 7296530"/>
              <a:gd name="connsiteY14" fmla="*/ 119202 h 1900980"/>
              <a:gd name="connsiteX15" fmla="*/ 4054195 w 7296530"/>
              <a:gd name="connsiteY15" fmla="*/ 43787 h 1900980"/>
              <a:gd name="connsiteX16" fmla="*/ 3941073 w 7296530"/>
              <a:gd name="connsiteY16" fmla="*/ 81494 h 1900980"/>
              <a:gd name="connsiteX17" fmla="*/ 4044768 w 7296530"/>
              <a:gd name="connsiteY17" fmla="*/ 138055 h 1900980"/>
              <a:gd name="connsiteX18" fmla="*/ 3988207 w 7296530"/>
              <a:gd name="connsiteY18" fmla="*/ 241750 h 1900980"/>
              <a:gd name="connsiteX19" fmla="*/ 3620562 w 7296530"/>
              <a:gd name="connsiteY19" fmla="*/ 260604 h 1900980"/>
              <a:gd name="connsiteX20" fmla="*/ 2574186 w 7296530"/>
              <a:gd name="connsiteY20" fmla="*/ 251177 h 1900980"/>
              <a:gd name="connsiteX21" fmla="*/ 2168834 w 7296530"/>
              <a:gd name="connsiteY21" fmla="*/ 222897 h 1900980"/>
              <a:gd name="connsiteX22" fmla="*/ 2036858 w 7296530"/>
              <a:gd name="connsiteY22" fmla="*/ 138055 h 1900980"/>
              <a:gd name="connsiteX23" fmla="*/ 1914310 w 7296530"/>
              <a:gd name="connsiteY23" fmla="*/ 119202 h 1900980"/>
              <a:gd name="connsiteX24" fmla="*/ 1970871 w 7296530"/>
              <a:gd name="connsiteY24" fmla="*/ 175763 h 1900980"/>
              <a:gd name="connsiteX25" fmla="*/ 1933164 w 7296530"/>
              <a:gd name="connsiteY25" fmla="*/ 232323 h 1900980"/>
              <a:gd name="connsiteX26" fmla="*/ 1640933 w 7296530"/>
              <a:gd name="connsiteY26" fmla="*/ 241750 h 1900980"/>
              <a:gd name="connsiteX27" fmla="*/ 1245007 w 7296530"/>
              <a:gd name="connsiteY27" fmla="*/ 241750 h 1900980"/>
              <a:gd name="connsiteX28" fmla="*/ 971630 w 7296530"/>
              <a:gd name="connsiteY28" fmla="*/ 241750 h 1900980"/>
              <a:gd name="connsiteX29" fmla="*/ 735960 w 7296530"/>
              <a:gd name="connsiteY29" fmla="*/ 175763 h 1900980"/>
              <a:gd name="connsiteX30" fmla="*/ 453156 w 7296530"/>
              <a:gd name="connsiteY30" fmla="*/ 109775 h 1900980"/>
              <a:gd name="connsiteX31" fmla="*/ 490863 w 7296530"/>
              <a:gd name="connsiteY31" fmla="*/ 1806600 h 1900980"/>
              <a:gd name="connsiteX32" fmla="*/ 6816248 w 7296530"/>
              <a:gd name="connsiteY32" fmla="*/ 1533222 h 1900980"/>
              <a:gd name="connsiteX33" fmla="*/ 6816248 w 7296530"/>
              <a:gd name="connsiteY33" fmla="*/ 270031 h 1900980"/>
              <a:gd name="connsiteX0" fmla="*/ 6816248 w 7296530"/>
              <a:gd name="connsiteY0" fmla="*/ 270031 h 1900980"/>
              <a:gd name="connsiteX1" fmla="*/ 6505164 w 7296530"/>
              <a:gd name="connsiteY1" fmla="*/ 260604 h 1900980"/>
              <a:gd name="connsiteX2" fmla="*/ 6278920 w 7296530"/>
              <a:gd name="connsiteY2" fmla="*/ 204043 h 1900980"/>
              <a:gd name="connsiteX3" fmla="*/ 6005543 w 7296530"/>
              <a:gd name="connsiteY3" fmla="*/ 270031 h 1900980"/>
              <a:gd name="connsiteX4" fmla="*/ 5760446 w 7296530"/>
              <a:gd name="connsiteY4" fmla="*/ 232323 h 1900980"/>
              <a:gd name="connsiteX5" fmla="*/ 5487069 w 7296530"/>
              <a:gd name="connsiteY5" fmla="*/ 251177 h 1900980"/>
              <a:gd name="connsiteX6" fmla="*/ 5289106 w 7296530"/>
              <a:gd name="connsiteY6" fmla="*/ 232323 h 1900980"/>
              <a:gd name="connsiteX7" fmla="*/ 5185411 w 7296530"/>
              <a:gd name="connsiteY7" fmla="*/ 260604 h 1900980"/>
              <a:gd name="connsiteX8" fmla="*/ 5025156 w 7296530"/>
              <a:gd name="connsiteY8" fmla="*/ 175763 h 1900980"/>
              <a:gd name="connsiteX9" fmla="*/ 4855473 w 7296530"/>
              <a:gd name="connsiteY9" fmla="*/ 175763 h 1900980"/>
              <a:gd name="connsiteX10" fmla="*/ 4742351 w 7296530"/>
              <a:gd name="connsiteY10" fmla="*/ 128628 h 1900980"/>
              <a:gd name="connsiteX11" fmla="*/ 4610376 w 7296530"/>
              <a:gd name="connsiteY11" fmla="*/ 175763 h 1900980"/>
              <a:gd name="connsiteX12" fmla="*/ 4534962 w 7296530"/>
              <a:gd name="connsiteY12" fmla="*/ 241750 h 1900980"/>
              <a:gd name="connsiteX13" fmla="*/ 4280438 w 7296530"/>
              <a:gd name="connsiteY13" fmla="*/ 222897 h 1900980"/>
              <a:gd name="connsiteX14" fmla="*/ 4157890 w 7296530"/>
              <a:gd name="connsiteY14" fmla="*/ 119202 h 1900980"/>
              <a:gd name="connsiteX15" fmla="*/ 4054195 w 7296530"/>
              <a:gd name="connsiteY15" fmla="*/ 43787 h 1900980"/>
              <a:gd name="connsiteX16" fmla="*/ 3941073 w 7296530"/>
              <a:gd name="connsiteY16" fmla="*/ 81494 h 1900980"/>
              <a:gd name="connsiteX17" fmla="*/ 4044768 w 7296530"/>
              <a:gd name="connsiteY17" fmla="*/ 138055 h 1900980"/>
              <a:gd name="connsiteX18" fmla="*/ 3988207 w 7296530"/>
              <a:gd name="connsiteY18" fmla="*/ 241750 h 1900980"/>
              <a:gd name="connsiteX19" fmla="*/ 3620562 w 7296530"/>
              <a:gd name="connsiteY19" fmla="*/ 260604 h 1900980"/>
              <a:gd name="connsiteX20" fmla="*/ 2574186 w 7296530"/>
              <a:gd name="connsiteY20" fmla="*/ 251177 h 1900980"/>
              <a:gd name="connsiteX21" fmla="*/ 2168834 w 7296530"/>
              <a:gd name="connsiteY21" fmla="*/ 222897 h 1900980"/>
              <a:gd name="connsiteX22" fmla="*/ 2036858 w 7296530"/>
              <a:gd name="connsiteY22" fmla="*/ 138055 h 1900980"/>
              <a:gd name="connsiteX23" fmla="*/ 1914310 w 7296530"/>
              <a:gd name="connsiteY23" fmla="*/ 156909 h 1900980"/>
              <a:gd name="connsiteX24" fmla="*/ 1970871 w 7296530"/>
              <a:gd name="connsiteY24" fmla="*/ 175763 h 1900980"/>
              <a:gd name="connsiteX25" fmla="*/ 1933164 w 7296530"/>
              <a:gd name="connsiteY25" fmla="*/ 232323 h 1900980"/>
              <a:gd name="connsiteX26" fmla="*/ 1640933 w 7296530"/>
              <a:gd name="connsiteY26" fmla="*/ 241750 h 1900980"/>
              <a:gd name="connsiteX27" fmla="*/ 1245007 w 7296530"/>
              <a:gd name="connsiteY27" fmla="*/ 241750 h 1900980"/>
              <a:gd name="connsiteX28" fmla="*/ 971630 w 7296530"/>
              <a:gd name="connsiteY28" fmla="*/ 241750 h 1900980"/>
              <a:gd name="connsiteX29" fmla="*/ 735960 w 7296530"/>
              <a:gd name="connsiteY29" fmla="*/ 175763 h 1900980"/>
              <a:gd name="connsiteX30" fmla="*/ 453156 w 7296530"/>
              <a:gd name="connsiteY30" fmla="*/ 109775 h 1900980"/>
              <a:gd name="connsiteX31" fmla="*/ 490863 w 7296530"/>
              <a:gd name="connsiteY31" fmla="*/ 1806600 h 1900980"/>
              <a:gd name="connsiteX32" fmla="*/ 6816248 w 7296530"/>
              <a:gd name="connsiteY32" fmla="*/ 1533222 h 1900980"/>
              <a:gd name="connsiteX33" fmla="*/ 6816248 w 7296530"/>
              <a:gd name="connsiteY33" fmla="*/ 270031 h 190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296530" h="1900980">
                <a:moveTo>
                  <a:pt x="6816248" y="270031"/>
                </a:moveTo>
                <a:cubicBezTo>
                  <a:pt x="6764401" y="57928"/>
                  <a:pt x="6594719" y="271602"/>
                  <a:pt x="6505164" y="260604"/>
                </a:cubicBezTo>
                <a:cubicBezTo>
                  <a:pt x="6415609" y="249606"/>
                  <a:pt x="6362190" y="202472"/>
                  <a:pt x="6278920" y="204043"/>
                </a:cubicBezTo>
                <a:cubicBezTo>
                  <a:pt x="6195650" y="205614"/>
                  <a:pt x="6091955" y="265318"/>
                  <a:pt x="6005543" y="270031"/>
                </a:cubicBezTo>
                <a:cubicBezTo>
                  <a:pt x="5919131" y="274744"/>
                  <a:pt x="5846858" y="235465"/>
                  <a:pt x="5760446" y="232323"/>
                </a:cubicBezTo>
                <a:cubicBezTo>
                  <a:pt x="5674034" y="229181"/>
                  <a:pt x="5565626" y="251177"/>
                  <a:pt x="5487069" y="251177"/>
                </a:cubicBezTo>
                <a:cubicBezTo>
                  <a:pt x="5408512" y="251177"/>
                  <a:pt x="5339382" y="230752"/>
                  <a:pt x="5289106" y="232323"/>
                </a:cubicBezTo>
                <a:cubicBezTo>
                  <a:pt x="5238830" y="233894"/>
                  <a:pt x="5229403" y="270031"/>
                  <a:pt x="5185411" y="260604"/>
                </a:cubicBezTo>
                <a:cubicBezTo>
                  <a:pt x="5141419" y="251177"/>
                  <a:pt x="5080146" y="189903"/>
                  <a:pt x="5025156" y="175763"/>
                </a:cubicBezTo>
                <a:cubicBezTo>
                  <a:pt x="4970166" y="161623"/>
                  <a:pt x="4902607" y="183619"/>
                  <a:pt x="4855473" y="175763"/>
                </a:cubicBezTo>
                <a:cubicBezTo>
                  <a:pt x="4808339" y="167907"/>
                  <a:pt x="4783200" y="128628"/>
                  <a:pt x="4742351" y="128628"/>
                </a:cubicBezTo>
                <a:cubicBezTo>
                  <a:pt x="4701502" y="128628"/>
                  <a:pt x="4644941" y="156909"/>
                  <a:pt x="4610376" y="175763"/>
                </a:cubicBezTo>
                <a:cubicBezTo>
                  <a:pt x="4575811" y="194617"/>
                  <a:pt x="4589952" y="233894"/>
                  <a:pt x="4534962" y="241750"/>
                </a:cubicBezTo>
                <a:cubicBezTo>
                  <a:pt x="4479972" y="249606"/>
                  <a:pt x="4343283" y="243322"/>
                  <a:pt x="4280438" y="222897"/>
                </a:cubicBezTo>
                <a:cubicBezTo>
                  <a:pt x="4217593" y="202472"/>
                  <a:pt x="4195597" y="149054"/>
                  <a:pt x="4157890" y="119202"/>
                </a:cubicBezTo>
                <a:cubicBezTo>
                  <a:pt x="4120183" y="89350"/>
                  <a:pt x="4090331" y="50072"/>
                  <a:pt x="4054195" y="43787"/>
                </a:cubicBezTo>
                <a:cubicBezTo>
                  <a:pt x="4018059" y="37502"/>
                  <a:pt x="3942644" y="65783"/>
                  <a:pt x="3941073" y="81494"/>
                </a:cubicBezTo>
                <a:cubicBezTo>
                  <a:pt x="3939502" y="97205"/>
                  <a:pt x="4036912" y="111346"/>
                  <a:pt x="4044768" y="138055"/>
                </a:cubicBezTo>
                <a:cubicBezTo>
                  <a:pt x="4052624" y="164764"/>
                  <a:pt x="4058908" y="221325"/>
                  <a:pt x="3988207" y="241750"/>
                </a:cubicBezTo>
                <a:cubicBezTo>
                  <a:pt x="3917506" y="262175"/>
                  <a:pt x="3620562" y="260604"/>
                  <a:pt x="3620562" y="260604"/>
                </a:cubicBezTo>
                <a:lnTo>
                  <a:pt x="2574186" y="251177"/>
                </a:lnTo>
                <a:cubicBezTo>
                  <a:pt x="2332231" y="244893"/>
                  <a:pt x="2258389" y="241751"/>
                  <a:pt x="2168834" y="222897"/>
                </a:cubicBezTo>
                <a:cubicBezTo>
                  <a:pt x="2079279" y="204043"/>
                  <a:pt x="2079279" y="149053"/>
                  <a:pt x="2036858" y="138055"/>
                </a:cubicBezTo>
                <a:cubicBezTo>
                  <a:pt x="1994437" y="127057"/>
                  <a:pt x="1925308" y="150624"/>
                  <a:pt x="1914310" y="156909"/>
                </a:cubicBezTo>
                <a:cubicBezTo>
                  <a:pt x="1903312" y="163194"/>
                  <a:pt x="1967729" y="163194"/>
                  <a:pt x="1970871" y="175763"/>
                </a:cubicBezTo>
                <a:cubicBezTo>
                  <a:pt x="1974013" y="188332"/>
                  <a:pt x="1988154" y="221325"/>
                  <a:pt x="1933164" y="232323"/>
                </a:cubicBezTo>
                <a:cubicBezTo>
                  <a:pt x="1878174" y="243321"/>
                  <a:pt x="1755626" y="240179"/>
                  <a:pt x="1640933" y="241750"/>
                </a:cubicBezTo>
                <a:cubicBezTo>
                  <a:pt x="1526240" y="243321"/>
                  <a:pt x="1245007" y="241750"/>
                  <a:pt x="1245007" y="241750"/>
                </a:cubicBezTo>
                <a:cubicBezTo>
                  <a:pt x="1133457" y="241750"/>
                  <a:pt x="1056471" y="252748"/>
                  <a:pt x="971630" y="241750"/>
                </a:cubicBezTo>
                <a:cubicBezTo>
                  <a:pt x="886789" y="230752"/>
                  <a:pt x="822372" y="197759"/>
                  <a:pt x="735960" y="175763"/>
                </a:cubicBezTo>
                <a:cubicBezTo>
                  <a:pt x="649548" y="153767"/>
                  <a:pt x="494005" y="-162031"/>
                  <a:pt x="453156" y="109775"/>
                </a:cubicBezTo>
                <a:cubicBezTo>
                  <a:pt x="412307" y="381581"/>
                  <a:pt x="-569652" y="1569359"/>
                  <a:pt x="490863" y="1806600"/>
                </a:cubicBezTo>
                <a:cubicBezTo>
                  <a:pt x="1551378" y="2043841"/>
                  <a:pt x="5762017" y="1789317"/>
                  <a:pt x="6816248" y="1533222"/>
                </a:cubicBezTo>
                <a:cubicBezTo>
                  <a:pt x="7870479" y="1277127"/>
                  <a:pt x="6868095" y="482134"/>
                  <a:pt x="6816248" y="270031"/>
                </a:cubicBezTo>
                <a:close/>
              </a:path>
            </a:pathLst>
          </a:custGeom>
          <a:solidFill>
            <a:srgbClr val="00B0F0"/>
          </a:solidFill>
          <a:ln w="0">
            <a:solidFill>
              <a:srgbClr val="0088B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1981200" y="3237325"/>
            <a:ext cx="3351229" cy="1065229"/>
          </a:xfrm>
          <a:custGeom>
            <a:avLst/>
            <a:gdLst>
              <a:gd name="connsiteX0" fmla="*/ 28281 w 3167406"/>
              <a:gd name="connsiteY0" fmla="*/ 9427 h 1065229"/>
              <a:gd name="connsiteX1" fmla="*/ 2017336 w 3167406"/>
              <a:gd name="connsiteY1" fmla="*/ 0 h 1065229"/>
              <a:gd name="connsiteX2" fmla="*/ 3148553 w 3167406"/>
              <a:gd name="connsiteY2" fmla="*/ 772998 h 1065229"/>
              <a:gd name="connsiteX3" fmla="*/ 3167406 w 3167406"/>
              <a:gd name="connsiteY3" fmla="*/ 1065229 h 1065229"/>
              <a:gd name="connsiteX4" fmla="*/ 0 w 3167406"/>
              <a:gd name="connsiteY4" fmla="*/ 1065229 h 1065229"/>
              <a:gd name="connsiteX5" fmla="*/ 28281 w 3167406"/>
              <a:gd name="connsiteY5" fmla="*/ 9427 h 1065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7406" h="1065229">
                <a:moveTo>
                  <a:pt x="28281" y="9427"/>
                </a:moveTo>
                <a:lnTo>
                  <a:pt x="2017336" y="0"/>
                </a:lnTo>
                <a:lnTo>
                  <a:pt x="3148553" y="772998"/>
                </a:lnTo>
                <a:lnTo>
                  <a:pt x="3167406" y="1065229"/>
                </a:lnTo>
                <a:lnTo>
                  <a:pt x="0" y="1065229"/>
                </a:lnTo>
                <a:lnTo>
                  <a:pt x="28281" y="9427"/>
                </a:lnTo>
                <a:close/>
              </a:path>
            </a:pathLst>
          </a:custGeom>
          <a:gradFill flip="none" rotWithShape="1">
            <a:gsLst>
              <a:gs pos="25000">
                <a:srgbClr val="FFEFD1"/>
              </a:gs>
              <a:gs pos="50000">
                <a:srgbClr val="FFEFD1"/>
              </a:gs>
              <a:gs pos="75000">
                <a:srgbClr val="F0EBD5"/>
              </a:gs>
            </a:gsLst>
            <a:lin ang="2700000" scaled="1"/>
            <a:tileRect/>
          </a:gra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45" r="1277"/>
          <a:stretch/>
        </p:blipFill>
        <p:spPr>
          <a:xfrm rot="323388" flipH="1">
            <a:off x="2403292" y="2652995"/>
            <a:ext cx="354798" cy="703007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1583202" y="2708745"/>
            <a:ext cx="3445998" cy="1596949"/>
          </a:xfrm>
          <a:custGeom>
            <a:avLst/>
            <a:gdLst>
              <a:gd name="connsiteX0" fmla="*/ 28281 w 3167406"/>
              <a:gd name="connsiteY0" fmla="*/ 9427 h 1065229"/>
              <a:gd name="connsiteX1" fmla="*/ 2017336 w 3167406"/>
              <a:gd name="connsiteY1" fmla="*/ 0 h 1065229"/>
              <a:gd name="connsiteX2" fmla="*/ 3148553 w 3167406"/>
              <a:gd name="connsiteY2" fmla="*/ 772998 h 1065229"/>
              <a:gd name="connsiteX3" fmla="*/ 3167406 w 3167406"/>
              <a:gd name="connsiteY3" fmla="*/ 1065229 h 1065229"/>
              <a:gd name="connsiteX4" fmla="*/ 0 w 3167406"/>
              <a:gd name="connsiteY4" fmla="*/ 1065229 h 1065229"/>
              <a:gd name="connsiteX5" fmla="*/ 28281 w 3167406"/>
              <a:gd name="connsiteY5" fmla="*/ 9427 h 1065229"/>
              <a:gd name="connsiteX0" fmla="*/ 28281 w 3167406"/>
              <a:gd name="connsiteY0" fmla="*/ 9427 h 1065229"/>
              <a:gd name="connsiteX1" fmla="*/ 915136 w 3167406"/>
              <a:gd name="connsiteY1" fmla="*/ 15352 h 1065229"/>
              <a:gd name="connsiteX2" fmla="*/ 2017336 w 3167406"/>
              <a:gd name="connsiteY2" fmla="*/ 0 h 1065229"/>
              <a:gd name="connsiteX3" fmla="*/ 3148553 w 3167406"/>
              <a:gd name="connsiteY3" fmla="*/ 772998 h 1065229"/>
              <a:gd name="connsiteX4" fmla="*/ 3167406 w 3167406"/>
              <a:gd name="connsiteY4" fmla="*/ 1065229 h 1065229"/>
              <a:gd name="connsiteX5" fmla="*/ 0 w 3167406"/>
              <a:gd name="connsiteY5" fmla="*/ 1065229 h 1065229"/>
              <a:gd name="connsiteX6" fmla="*/ 28281 w 3167406"/>
              <a:gd name="connsiteY6" fmla="*/ 9427 h 1065229"/>
              <a:gd name="connsiteX0" fmla="*/ 28281 w 3167406"/>
              <a:gd name="connsiteY0" fmla="*/ 9427 h 1065229"/>
              <a:gd name="connsiteX1" fmla="*/ 548488 w 3167406"/>
              <a:gd name="connsiteY1" fmla="*/ 15352 h 1065229"/>
              <a:gd name="connsiteX2" fmla="*/ 915136 w 3167406"/>
              <a:gd name="connsiteY2" fmla="*/ 15352 h 1065229"/>
              <a:gd name="connsiteX3" fmla="*/ 2017336 w 3167406"/>
              <a:gd name="connsiteY3" fmla="*/ 0 h 1065229"/>
              <a:gd name="connsiteX4" fmla="*/ 3148553 w 3167406"/>
              <a:gd name="connsiteY4" fmla="*/ 772998 h 1065229"/>
              <a:gd name="connsiteX5" fmla="*/ 3167406 w 3167406"/>
              <a:gd name="connsiteY5" fmla="*/ 1065229 h 1065229"/>
              <a:gd name="connsiteX6" fmla="*/ 0 w 3167406"/>
              <a:gd name="connsiteY6" fmla="*/ 1065229 h 1065229"/>
              <a:gd name="connsiteX7" fmla="*/ 28281 w 3167406"/>
              <a:gd name="connsiteY7" fmla="*/ 9427 h 1065229"/>
              <a:gd name="connsiteX0" fmla="*/ 28281 w 3167406"/>
              <a:gd name="connsiteY0" fmla="*/ 285020 h 1340822"/>
              <a:gd name="connsiteX1" fmla="*/ 456827 w 3167406"/>
              <a:gd name="connsiteY1" fmla="*/ 0 h 1340822"/>
              <a:gd name="connsiteX2" fmla="*/ 915136 w 3167406"/>
              <a:gd name="connsiteY2" fmla="*/ 290945 h 1340822"/>
              <a:gd name="connsiteX3" fmla="*/ 2017336 w 3167406"/>
              <a:gd name="connsiteY3" fmla="*/ 275593 h 1340822"/>
              <a:gd name="connsiteX4" fmla="*/ 3148553 w 3167406"/>
              <a:gd name="connsiteY4" fmla="*/ 1048591 h 1340822"/>
              <a:gd name="connsiteX5" fmla="*/ 3167406 w 3167406"/>
              <a:gd name="connsiteY5" fmla="*/ 1340822 h 1340822"/>
              <a:gd name="connsiteX6" fmla="*/ 0 w 3167406"/>
              <a:gd name="connsiteY6" fmla="*/ 1340822 h 1340822"/>
              <a:gd name="connsiteX7" fmla="*/ 28281 w 3167406"/>
              <a:gd name="connsiteY7" fmla="*/ 285020 h 1340822"/>
              <a:gd name="connsiteX0" fmla="*/ 28281 w 3167406"/>
              <a:gd name="connsiteY0" fmla="*/ 285020 h 1340822"/>
              <a:gd name="connsiteX1" fmla="*/ 456827 w 3167406"/>
              <a:gd name="connsiteY1" fmla="*/ 0 h 1340822"/>
              <a:gd name="connsiteX2" fmla="*/ 705623 w 3167406"/>
              <a:gd name="connsiteY2" fmla="*/ 138545 h 1340822"/>
              <a:gd name="connsiteX3" fmla="*/ 915136 w 3167406"/>
              <a:gd name="connsiteY3" fmla="*/ 290945 h 1340822"/>
              <a:gd name="connsiteX4" fmla="*/ 2017336 w 3167406"/>
              <a:gd name="connsiteY4" fmla="*/ 275593 h 1340822"/>
              <a:gd name="connsiteX5" fmla="*/ 3148553 w 3167406"/>
              <a:gd name="connsiteY5" fmla="*/ 1048591 h 1340822"/>
              <a:gd name="connsiteX6" fmla="*/ 3167406 w 3167406"/>
              <a:gd name="connsiteY6" fmla="*/ 1340822 h 1340822"/>
              <a:gd name="connsiteX7" fmla="*/ 0 w 3167406"/>
              <a:gd name="connsiteY7" fmla="*/ 1340822 h 1340822"/>
              <a:gd name="connsiteX8" fmla="*/ 28281 w 3167406"/>
              <a:gd name="connsiteY8" fmla="*/ 285020 h 1340822"/>
              <a:gd name="connsiteX0" fmla="*/ 28281 w 3167406"/>
              <a:gd name="connsiteY0" fmla="*/ 312730 h 1368532"/>
              <a:gd name="connsiteX1" fmla="*/ 456827 w 3167406"/>
              <a:gd name="connsiteY1" fmla="*/ 27710 h 1368532"/>
              <a:gd name="connsiteX2" fmla="*/ 600866 w 3167406"/>
              <a:gd name="connsiteY2" fmla="*/ 0 h 1368532"/>
              <a:gd name="connsiteX3" fmla="*/ 915136 w 3167406"/>
              <a:gd name="connsiteY3" fmla="*/ 318655 h 1368532"/>
              <a:gd name="connsiteX4" fmla="*/ 2017336 w 3167406"/>
              <a:gd name="connsiteY4" fmla="*/ 303303 h 1368532"/>
              <a:gd name="connsiteX5" fmla="*/ 3148553 w 3167406"/>
              <a:gd name="connsiteY5" fmla="*/ 1076301 h 1368532"/>
              <a:gd name="connsiteX6" fmla="*/ 3167406 w 3167406"/>
              <a:gd name="connsiteY6" fmla="*/ 1368532 h 1368532"/>
              <a:gd name="connsiteX7" fmla="*/ 0 w 3167406"/>
              <a:gd name="connsiteY7" fmla="*/ 1368532 h 1368532"/>
              <a:gd name="connsiteX8" fmla="*/ 28281 w 3167406"/>
              <a:gd name="connsiteY8" fmla="*/ 312730 h 1368532"/>
              <a:gd name="connsiteX0" fmla="*/ 28281 w 3167406"/>
              <a:gd name="connsiteY0" fmla="*/ 312730 h 1368532"/>
              <a:gd name="connsiteX1" fmla="*/ 299691 w 3167406"/>
              <a:gd name="connsiteY1" fmla="*/ 152401 h 1368532"/>
              <a:gd name="connsiteX2" fmla="*/ 456827 w 3167406"/>
              <a:gd name="connsiteY2" fmla="*/ 27710 h 1368532"/>
              <a:gd name="connsiteX3" fmla="*/ 600866 w 3167406"/>
              <a:gd name="connsiteY3" fmla="*/ 0 h 1368532"/>
              <a:gd name="connsiteX4" fmla="*/ 915136 w 3167406"/>
              <a:gd name="connsiteY4" fmla="*/ 318655 h 1368532"/>
              <a:gd name="connsiteX5" fmla="*/ 2017336 w 3167406"/>
              <a:gd name="connsiteY5" fmla="*/ 303303 h 1368532"/>
              <a:gd name="connsiteX6" fmla="*/ 3148553 w 3167406"/>
              <a:gd name="connsiteY6" fmla="*/ 1076301 h 1368532"/>
              <a:gd name="connsiteX7" fmla="*/ 3167406 w 3167406"/>
              <a:gd name="connsiteY7" fmla="*/ 1368532 h 1368532"/>
              <a:gd name="connsiteX8" fmla="*/ 0 w 3167406"/>
              <a:gd name="connsiteY8" fmla="*/ 1368532 h 1368532"/>
              <a:gd name="connsiteX9" fmla="*/ 28281 w 3167406"/>
              <a:gd name="connsiteY9" fmla="*/ 312730 h 1368532"/>
              <a:gd name="connsiteX0" fmla="*/ 28281 w 3167406"/>
              <a:gd name="connsiteY0" fmla="*/ 382002 h 1437804"/>
              <a:gd name="connsiteX1" fmla="*/ 273502 w 3167406"/>
              <a:gd name="connsiteY1" fmla="*/ 0 h 1437804"/>
              <a:gd name="connsiteX2" fmla="*/ 456827 w 3167406"/>
              <a:gd name="connsiteY2" fmla="*/ 96982 h 1437804"/>
              <a:gd name="connsiteX3" fmla="*/ 600866 w 3167406"/>
              <a:gd name="connsiteY3" fmla="*/ 69272 h 1437804"/>
              <a:gd name="connsiteX4" fmla="*/ 915136 w 3167406"/>
              <a:gd name="connsiteY4" fmla="*/ 387927 h 1437804"/>
              <a:gd name="connsiteX5" fmla="*/ 2017336 w 3167406"/>
              <a:gd name="connsiteY5" fmla="*/ 372575 h 1437804"/>
              <a:gd name="connsiteX6" fmla="*/ 3148553 w 3167406"/>
              <a:gd name="connsiteY6" fmla="*/ 1145573 h 1437804"/>
              <a:gd name="connsiteX7" fmla="*/ 3167406 w 3167406"/>
              <a:gd name="connsiteY7" fmla="*/ 1437804 h 1437804"/>
              <a:gd name="connsiteX8" fmla="*/ 0 w 3167406"/>
              <a:gd name="connsiteY8" fmla="*/ 1437804 h 1437804"/>
              <a:gd name="connsiteX9" fmla="*/ 28281 w 3167406"/>
              <a:gd name="connsiteY9" fmla="*/ 382002 h 1437804"/>
              <a:gd name="connsiteX0" fmla="*/ 28281 w 3167406"/>
              <a:gd name="connsiteY0" fmla="*/ 562111 h 1617913"/>
              <a:gd name="connsiteX1" fmla="*/ 273502 w 3167406"/>
              <a:gd name="connsiteY1" fmla="*/ 180109 h 1617913"/>
              <a:gd name="connsiteX2" fmla="*/ 404449 w 3167406"/>
              <a:gd name="connsiteY2" fmla="*/ 0 h 1617913"/>
              <a:gd name="connsiteX3" fmla="*/ 600866 w 3167406"/>
              <a:gd name="connsiteY3" fmla="*/ 249381 h 1617913"/>
              <a:gd name="connsiteX4" fmla="*/ 915136 w 3167406"/>
              <a:gd name="connsiteY4" fmla="*/ 568036 h 1617913"/>
              <a:gd name="connsiteX5" fmla="*/ 2017336 w 3167406"/>
              <a:gd name="connsiteY5" fmla="*/ 552684 h 1617913"/>
              <a:gd name="connsiteX6" fmla="*/ 3148553 w 3167406"/>
              <a:gd name="connsiteY6" fmla="*/ 1325682 h 1617913"/>
              <a:gd name="connsiteX7" fmla="*/ 3167406 w 3167406"/>
              <a:gd name="connsiteY7" fmla="*/ 1617913 h 1617913"/>
              <a:gd name="connsiteX8" fmla="*/ 0 w 3167406"/>
              <a:gd name="connsiteY8" fmla="*/ 1617913 h 1617913"/>
              <a:gd name="connsiteX9" fmla="*/ 28281 w 3167406"/>
              <a:gd name="connsiteY9" fmla="*/ 562111 h 1617913"/>
              <a:gd name="connsiteX0" fmla="*/ 28281 w 3167406"/>
              <a:gd name="connsiteY0" fmla="*/ 562111 h 1617913"/>
              <a:gd name="connsiteX1" fmla="*/ 168745 w 3167406"/>
              <a:gd name="connsiteY1" fmla="*/ 318655 h 1617913"/>
              <a:gd name="connsiteX2" fmla="*/ 273502 w 3167406"/>
              <a:gd name="connsiteY2" fmla="*/ 180109 h 1617913"/>
              <a:gd name="connsiteX3" fmla="*/ 404449 w 3167406"/>
              <a:gd name="connsiteY3" fmla="*/ 0 h 1617913"/>
              <a:gd name="connsiteX4" fmla="*/ 600866 w 3167406"/>
              <a:gd name="connsiteY4" fmla="*/ 249381 h 1617913"/>
              <a:gd name="connsiteX5" fmla="*/ 915136 w 3167406"/>
              <a:gd name="connsiteY5" fmla="*/ 568036 h 1617913"/>
              <a:gd name="connsiteX6" fmla="*/ 2017336 w 3167406"/>
              <a:gd name="connsiteY6" fmla="*/ 552684 h 1617913"/>
              <a:gd name="connsiteX7" fmla="*/ 3148553 w 3167406"/>
              <a:gd name="connsiteY7" fmla="*/ 1325682 h 1617913"/>
              <a:gd name="connsiteX8" fmla="*/ 3167406 w 3167406"/>
              <a:gd name="connsiteY8" fmla="*/ 1617913 h 1617913"/>
              <a:gd name="connsiteX9" fmla="*/ 0 w 3167406"/>
              <a:gd name="connsiteY9" fmla="*/ 1617913 h 1617913"/>
              <a:gd name="connsiteX10" fmla="*/ 28281 w 3167406"/>
              <a:gd name="connsiteY10" fmla="*/ 562111 h 1617913"/>
              <a:gd name="connsiteX0" fmla="*/ 28281 w 3167406"/>
              <a:gd name="connsiteY0" fmla="*/ 562111 h 1617913"/>
              <a:gd name="connsiteX1" fmla="*/ 103272 w 3167406"/>
              <a:gd name="connsiteY1" fmla="*/ 290946 h 1617913"/>
              <a:gd name="connsiteX2" fmla="*/ 273502 w 3167406"/>
              <a:gd name="connsiteY2" fmla="*/ 180109 h 1617913"/>
              <a:gd name="connsiteX3" fmla="*/ 404449 w 3167406"/>
              <a:gd name="connsiteY3" fmla="*/ 0 h 1617913"/>
              <a:gd name="connsiteX4" fmla="*/ 600866 w 3167406"/>
              <a:gd name="connsiteY4" fmla="*/ 249381 h 1617913"/>
              <a:gd name="connsiteX5" fmla="*/ 915136 w 3167406"/>
              <a:gd name="connsiteY5" fmla="*/ 568036 h 1617913"/>
              <a:gd name="connsiteX6" fmla="*/ 2017336 w 3167406"/>
              <a:gd name="connsiteY6" fmla="*/ 552684 h 1617913"/>
              <a:gd name="connsiteX7" fmla="*/ 3148553 w 3167406"/>
              <a:gd name="connsiteY7" fmla="*/ 1325682 h 1617913"/>
              <a:gd name="connsiteX8" fmla="*/ 3167406 w 3167406"/>
              <a:gd name="connsiteY8" fmla="*/ 1617913 h 1617913"/>
              <a:gd name="connsiteX9" fmla="*/ 0 w 3167406"/>
              <a:gd name="connsiteY9" fmla="*/ 1617913 h 1617913"/>
              <a:gd name="connsiteX10" fmla="*/ 28281 w 3167406"/>
              <a:gd name="connsiteY10" fmla="*/ 562111 h 1617913"/>
              <a:gd name="connsiteX0" fmla="*/ 28281 w 3167406"/>
              <a:gd name="connsiteY0" fmla="*/ 562111 h 1617913"/>
              <a:gd name="connsiteX1" fmla="*/ 103272 w 3167406"/>
              <a:gd name="connsiteY1" fmla="*/ 290946 h 1617913"/>
              <a:gd name="connsiteX2" fmla="*/ 260408 w 3167406"/>
              <a:gd name="connsiteY2" fmla="*/ 96982 h 1617913"/>
              <a:gd name="connsiteX3" fmla="*/ 404449 w 3167406"/>
              <a:gd name="connsiteY3" fmla="*/ 0 h 1617913"/>
              <a:gd name="connsiteX4" fmla="*/ 600866 w 3167406"/>
              <a:gd name="connsiteY4" fmla="*/ 249381 h 1617913"/>
              <a:gd name="connsiteX5" fmla="*/ 915136 w 3167406"/>
              <a:gd name="connsiteY5" fmla="*/ 568036 h 1617913"/>
              <a:gd name="connsiteX6" fmla="*/ 2017336 w 3167406"/>
              <a:gd name="connsiteY6" fmla="*/ 552684 h 1617913"/>
              <a:gd name="connsiteX7" fmla="*/ 3148553 w 3167406"/>
              <a:gd name="connsiteY7" fmla="*/ 1325682 h 1617913"/>
              <a:gd name="connsiteX8" fmla="*/ 3167406 w 3167406"/>
              <a:gd name="connsiteY8" fmla="*/ 1617913 h 1617913"/>
              <a:gd name="connsiteX9" fmla="*/ 0 w 3167406"/>
              <a:gd name="connsiteY9" fmla="*/ 1617913 h 1617913"/>
              <a:gd name="connsiteX10" fmla="*/ 28281 w 3167406"/>
              <a:gd name="connsiteY10" fmla="*/ 562111 h 1617913"/>
              <a:gd name="connsiteX0" fmla="*/ 28281 w 3167406"/>
              <a:gd name="connsiteY0" fmla="*/ 562111 h 1617913"/>
              <a:gd name="connsiteX1" fmla="*/ 103272 w 3167406"/>
              <a:gd name="connsiteY1" fmla="*/ 290946 h 1617913"/>
              <a:gd name="connsiteX2" fmla="*/ 260408 w 3167406"/>
              <a:gd name="connsiteY2" fmla="*/ 96982 h 1617913"/>
              <a:gd name="connsiteX3" fmla="*/ 404449 w 3167406"/>
              <a:gd name="connsiteY3" fmla="*/ 0 h 1617913"/>
              <a:gd name="connsiteX4" fmla="*/ 692528 w 3167406"/>
              <a:gd name="connsiteY4" fmla="*/ 180108 h 1617913"/>
              <a:gd name="connsiteX5" fmla="*/ 915136 w 3167406"/>
              <a:gd name="connsiteY5" fmla="*/ 568036 h 1617913"/>
              <a:gd name="connsiteX6" fmla="*/ 2017336 w 3167406"/>
              <a:gd name="connsiteY6" fmla="*/ 552684 h 1617913"/>
              <a:gd name="connsiteX7" fmla="*/ 3148553 w 3167406"/>
              <a:gd name="connsiteY7" fmla="*/ 1325682 h 1617913"/>
              <a:gd name="connsiteX8" fmla="*/ 3167406 w 3167406"/>
              <a:gd name="connsiteY8" fmla="*/ 1617913 h 1617913"/>
              <a:gd name="connsiteX9" fmla="*/ 0 w 3167406"/>
              <a:gd name="connsiteY9" fmla="*/ 1617913 h 1617913"/>
              <a:gd name="connsiteX10" fmla="*/ 28281 w 3167406"/>
              <a:gd name="connsiteY10" fmla="*/ 562111 h 1617913"/>
              <a:gd name="connsiteX0" fmla="*/ 0 w 3256977"/>
              <a:gd name="connsiteY0" fmla="*/ 465129 h 1617913"/>
              <a:gd name="connsiteX1" fmla="*/ 192843 w 3256977"/>
              <a:gd name="connsiteY1" fmla="*/ 290946 h 1617913"/>
              <a:gd name="connsiteX2" fmla="*/ 349979 w 3256977"/>
              <a:gd name="connsiteY2" fmla="*/ 96982 h 1617913"/>
              <a:gd name="connsiteX3" fmla="*/ 494020 w 3256977"/>
              <a:gd name="connsiteY3" fmla="*/ 0 h 1617913"/>
              <a:gd name="connsiteX4" fmla="*/ 782099 w 3256977"/>
              <a:gd name="connsiteY4" fmla="*/ 180108 h 1617913"/>
              <a:gd name="connsiteX5" fmla="*/ 1004707 w 3256977"/>
              <a:gd name="connsiteY5" fmla="*/ 568036 h 1617913"/>
              <a:gd name="connsiteX6" fmla="*/ 2106907 w 3256977"/>
              <a:gd name="connsiteY6" fmla="*/ 552684 h 1617913"/>
              <a:gd name="connsiteX7" fmla="*/ 3238124 w 3256977"/>
              <a:gd name="connsiteY7" fmla="*/ 1325682 h 1617913"/>
              <a:gd name="connsiteX8" fmla="*/ 3256977 w 3256977"/>
              <a:gd name="connsiteY8" fmla="*/ 1617913 h 1617913"/>
              <a:gd name="connsiteX9" fmla="*/ 89571 w 3256977"/>
              <a:gd name="connsiteY9" fmla="*/ 1617913 h 1617913"/>
              <a:gd name="connsiteX10" fmla="*/ 0 w 3256977"/>
              <a:gd name="connsiteY10" fmla="*/ 465129 h 1617913"/>
              <a:gd name="connsiteX0" fmla="*/ 0 w 3256977"/>
              <a:gd name="connsiteY0" fmla="*/ 465129 h 1617913"/>
              <a:gd name="connsiteX1" fmla="*/ 192843 w 3256977"/>
              <a:gd name="connsiteY1" fmla="*/ 221674 h 1617913"/>
              <a:gd name="connsiteX2" fmla="*/ 349979 w 3256977"/>
              <a:gd name="connsiteY2" fmla="*/ 96982 h 1617913"/>
              <a:gd name="connsiteX3" fmla="*/ 494020 w 3256977"/>
              <a:gd name="connsiteY3" fmla="*/ 0 h 1617913"/>
              <a:gd name="connsiteX4" fmla="*/ 782099 w 3256977"/>
              <a:gd name="connsiteY4" fmla="*/ 180108 h 1617913"/>
              <a:gd name="connsiteX5" fmla="*/ 1004707 w 3256977"/>
              <a:gd name="connsiteY5" fmla="*/ 568036 h 1617913"/>
              <a:gd name="connsiteX6" fmla="*/ 2106907 w 3256977"/>
              <a:gd name="connsiteY6" fmla="*/ 552684 h 1617913"/>
              <a:gd name="connsiteX7" fmla="*/ 3238124 w 3256977"/>
              <a:gd name="connsiteY7" fmla="*/ 1325682 h 1617913"/>
              <a:gd name="connsiteX8" fmla="*/ 3256977 w 3256977"/>
              <a:gd name="connsiteY8" fmla="*/ 1617913 h 1617913"/>
              <a:gd name="connsiteX9" fmla="*/ 89571 w 3256977"/>
              <a:gd name="connsiteY9" fmla="*/ 1617913 h 1617913"/>
              <a:gd name="connsiteX10" fmla="*/ 0 w 3256977"/>
              <a:gd name="connsiteY10" fmla="*/ 465129 h 1617913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782099 w 3256977"/>
              <a:gd name="connsiteY4" fmla="*/ 166254 h 1604059"/>
              <a:gd name="connsiteX5" fmla="*/ 1004707 w 3256977"/>
              <a:gd name="connsiteY5" fmla="*/ 554182 h 1604059"/>
              <a:gd name="connsiteX6" fmla="*/ 2106907 w 3256977"/>
              <a:gd name="connsiteY6" fmla="*/ 538830 h 1604059"/>
              <a:gd name="connsiteX7" fmla="*/ 3238124 w 3256977"/>
              <a:gd name="connsiteY7" fmla="*/ 1311828 h 1604059"/>
              <a:gd name="connsiteX8" fmla="*/ 3256977 w 3256977"/>
              <a:gd name="connsiteY8" fmla="*/ 1604059 h 1604059"/>
              <a:gd name="connsiteX9" fmla="*/ 89571 w 3256977"/>
              <a:gd name="connsiteY9" fmla="*/ 1604059 h 1604059"/>
              <a:gd name="connsiteX10" fmla="*/ 0 w 3256977"/>
              <a:gd name="connsiteY10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782099 w 3256977"/>
              <a:gd name="connsiteY4" fmla="*/ 166254 h 1604059"/>
              <a:gd name="connsiteX5" fmla="*/ 624964 w 3256977"/>
              <a:gd name="connsiteY5" fmla="*/ 55420 h 1604059"/>
              <a:gd name="connsiteX6" fmla="*/ 1004707 w 3256977"/>
              <a:gd name="connsiteY6" fmla="*/ 554182 h 1604059"/>
              <a:gd name="connsiteX7" fmla="*/ 2106907 w 3256977"/>
              <a:gd name="connsiteY7" fmla="*/ 538830 h 1604059"/>
              <a:gd name="connsiteX8" fmla="*/ 3238124 w 3256977"/>
              <a:gd name="connsiteY8" fmla="*/ 1311828 h 1604059"/>
              <a:gd name="connsiteX9" fmla="*/ 3256977 w 3256977"/>
              <a:gd name="connsiteY9" fmla="*/ 1604059 h 1604059"/>
              <a:gd name="connsiteX10" fmla="*/ 89571 w 3256977"/>
              <a:gd name="connsiteY10" fmla="*/ 1604059 h 1604059"/>
              <a:gd name="connsiteX11" fmla="*/ 0 w 3256977"/>
              <a:gd name="connsiteY11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782099 w 3256977"/>
              <a:gd name="connsiteY4" fmla="*/ 166254 h 1604059"/>
              <a:gd name="connsiteX5" fmla="*/ 624964 w 3256977"/>
              <a:gd name="connsiteY5" fmla="*/ 55420 h 1604059"/>
              <a:gd name="connsiteX6" fmla="*/ 808288 w 3256977"/>
              <a:gd name="connsiteY6" fmla="*/ 318656 h 1604059"/>
              <a:gd name="connsiteX7" fmla="*/ 1004707 w 3256977"/>
              <a:gd name="connsiteY7" fmla="*/ 554182 h 1604059"/>
              <a:gd name="connsiteX8" fmla="*/ 2106907 w 3256977"/>
              <a:gd name="connsiteY8" fmla="*/ 538830 h 1604059"/>
              <a:gd name="connsiteX9" fmla="*/ 3238124 w 3256977"/>
              <a:gd name="connsiteY9" fmla="*/ 1311828 h 1604059"/>
              <a:gd name="connsiteX10" fmla="*/ 3256977 w 3256977"/>
              <a:gd name="connsiteY10" fmla="*/ 1604059 h 1604059"/>
              <a:gd name="connsiteX11" fmla="*/ 89571 w 3256977"/>
              <a:gd name="connsiteY11" fmla="*/ 1604059 h 1604059"/>
              <a:gd name="connsiteX12" fmla="*/ 0 w 3256977"/>
              <a:gd name="connsiteY12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782099 w 3256977"/>
              <a:gd name="connsiteY4" fmla="*/ 166254 h 1604059"/>
              <a:gd name="connsiteX5" fmla="*/ 624964 w 3256977"/>
              <a:gd name="connsiteY5" fmla="*/ 55420 h 1604059"/>
              <a:gd name="connsiteX6" fmla="*/ 873762 w 3256977"/>
              <a:gd name="connsiteY6" fmla="*/ 318656 h 1604059"/>
              <a:gd name="connsiteX7" fmla="*/ 1004707 w 3256977"/>
              <a:gd name="connsiteY7" fmla="*/ 554182 h 1604059"/>
              <a:gd name="connsiteX8" fmla="*/ 2106907 w 3256977"/>
              <a:gd name="connsiteY8" fmla="*/ 538830 h 1604059"/>
              <a:gd name="connsiteX9" fmla="*/ 3238124 w 3256977"/>
              <a:gd name="connsiteY9" fmla="*/ 1311828 h 1604059"/>
              <a:gd name="connsiteX10" fmla="*/ 3256977 w 3256977"/>
              <a:gd name="connsiteY10" fmla="*/ 1604059 h 1604059"/>
              <a:gd name="connsiteX11" fmla="*/ 89571 w 3256977"/>
              <a:gd name="connsiteY11" fmla="*/ 1604059 h 1604059"/>
              <a:gd name="connsiteX12" fmla="*/ 0 w 3256977"/>
              <a:gd name="connsiteY12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782099 w 3256977"/>
              <a:gd name="connsiteY4" fmla="*/ 166254 h 1604059"/>
              <a:gd name="connsiteX5" fmla="*/ 624964 w 3256977"/>
              <a:gd name="connsiteY5" fmla="*/ 55420 h 1604059"/>
              <a:gd name="connsiteX6" fmla="*/ 873762 w 3256977"/>
              <a:gd name="connsiteY6" fmla="*/ 318656 h 1604059"/>
              <a:gd name="connsiteX7" fmla="*/ 1096369 w 3256977"/>
              <a:gd name="connsiteY7" fmla="*/ 554182 h 1604059"/>
              <a:gd name="connsiteX8" fmla="*/ 2106907 w 3256977"/>
              <a:gd name="connsiteY8" fmla="*/ 538830 h 1604059"/>
              <a:gd name="connsiteX9" fmla="*/ 3238124 w 3256977"/>
              <a:gd name="connsiteY9" fmla="*/ 1311828 h 1604059"/>
              <a:gd name="connsiteX10" fmla="*/ 3256977 w 3256977"/>
              <a:gd name="connsiteY10" fmla="*/ 1604059 h 1604059"/>
              <a:gd name="connsiteX11" fmla="*/ 89571 w 3256977"/>
              <a:gd name="connsiteY11" fmla="*/ 1604059 h 1604059"/>
              <a:gd name="connsiteX12" fmla="*/ 0 w 3256977"/>
              <a:gd name="connsiteY12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728084 w 3256977"/>
              <a:gd name="connsiteY4" fmla="*/ 18616 h 1604059"/>
              <a:gd name="connsiteX5" fmla="*/ 624964 w 3256977"/>
              <a:gd name="connsiteY5" fmla="*/ 55420 h 1604059"/>
              <a:gd name="connsiteX6" fmla="*/ 873762 w 3256977"/>
              <a:gd name="connsiteY6" fmla="*/ 318656 h 1604059"/>
              <a:gd name="connsiteX7" fmla="*/ 1096369 w 3256977"/>
              <a:gd name="connsiteY7" fmla="*/ 554182 h 1604059"/>
              <a:gd name="connsiteX8" fmla="*/ 2106907 w 3256977"/>
              <a:gd name="connsiteY8" fmla="*/ 538830 h 1604059"/>
              <a:gd name="connsiteX9" fmla="*/ 3238124 w 3256977"/>
              <a:gd name="connsiteY9" fmla="*/ 1311828 h 1604059"/>
              <a:gd name="connsiteX10" fmla="*/ 3256977 w 3256977"/>
              <a:gd name="connsiteY10" fmla="*/ 1604059 h 1604059"/>
              <a:gd name="connsiteX11" fmla="*/ 89571 w 3256977"/>
              <a:gd name="connsiteY11" fmla="*/ 1604059 h 1604059"/>
              <a:gd name="connsiteX12" fmla="*/ 0 w 3256977"/>
              <a:gd name="connsiteY12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728084 w 3256977"/>
              <a:gd name="connsiteY4" fmla="*/ 18616 h 1604059"/>
              <a:gd name="connsiteX5" fmla="*/ 769004 w 3256977"/>
              <a:gd name="connsiteY5" fmla="*/ 188770 h 1604059"/>
              <a:gd name="connsiteX6" fmla="*/ 873762 w 3256977"/>
              <a:gd name="connsiteY6" fmla="*/ 318656 h 1604059"/>
              <a:gd name="connsiteX7" fmla="*/ 1096369 w 3256977"/>
              <a:gd name="connsiteY7" fmla="*/ 554182 h 1604059"/>
              <a:gd name="connsiteX8" fmla="*/ 2106907 w 3256977"/>
              <a:gd name="connsiteY8" fmla="*/ 538830 h 1604059"/>
              <a:gd name="connsiteX9" fmla="*/ 3238124 w 3256977"/>
              <a:gd name="connsiteY9" fmla="*/ 1311828 h 1604059"/>
              <a:gd name="connsiteX10" fmla="*/ 3256977 w 3256977"/>
              <a:gd name="connsiteY10" fmla="*/ 1604059 h 1604059"/>
              <a:gd name="connsiteX11" fmla="*/ 89571 w 3256977"/>
              <a:gd name="connsiteY11" fmla="*/ 1604059 h 1604059"/>
              <a:gd name="connsiteX12" fmla="*/ 0 w 3256977"/>
              <a:gd name="connsiteY12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660566 w 3256977"/>
              <a:gd name="connsiteY4" fmla="*/ 37666 h 1604059"/>
              <a:gd name="connsiteX5" fmla="*/ 769004 w 3256977"/>
              <a:gd name="connsiteY5" fmla="*/ 188770 h 1604059"/>
              <a:gd name="connsiteX6" fmla="*/ 873762 w 3256977"/>
              <a:gd name="connsiteY6" fmla="*/ 318656 h 1604059"/>
              <a:gd name="connsiteX7" fmla="*/ 1096369 w 3256977"/>
              <a:gd name="connsiteY7" fmla="*/ 554182 h 1604059"/>
              <a:gd name="connsiteX8" fmla="*/ 2106907 w 3256977"/>
              <a:gd name="connsiteY8" fmla="*/ 538830 h 1604059"/>
              <a:gd name="connsiteX9" fmla="*/ 3238124 w 3256977"/>
              <a:gd name="connsiteY9" fmla="*/ 1311828 h 1604059"/>
              <a:gd name="connsiteX10" fmla="*/ 3256977 w 3256977"/>
              <a:gd name="connsiteY10" fmla="*/ 1604059 h 1604059"/>
              <a:gd name="connsiteX11" fmla="*/ 89571 w 3256977"/>
              <a:gd name="connsiteY11" fmla="*/ 1604059 h 1604059"/>
              <a:gd name="connsiteX12" fmla="*/ 0 w 3256977"/>
              <a:gd name="connsiteY12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660566 w 3256977"/>
              <a:gd name="connsiteY4" fmla="*/ 37666 h 1604059"/>
              <a:gd name="connsiteX5" fmla="*/ 782508 w 3256977"/>
              <a:gd name="connsiteY5" fmla="*/ 203058 h 1604059"/>
              <a:gd name="connsiteX6" fmla="*/ 873762 w 3256977"/>
              <a:gd name="connsiteY6" fmla="*/ 318656 h 1604059"/>
              <a:gd name="connsiteX7" fmla="*/ 1096369 w 3256977"/>
              <a:gd name="connsiteY7" fmla="*/ 554182 h 1604059"/>
              <a:gd name="connsiteX8" fmla="*/ 2106907 w 3256977"/>
              <a:gd name="connsiteY8" fmla="*/ 538830 h 1604059"/>
              <a:gd name="connsiteX9" fmla="*/ 3238124 w 3256977"/>
              <a:gd name="connsiteY9" fmla="*/ 1311828 h 1604059"/>
              <a:gd name="connsiteX10" fmla="*/ 3256977 w 3256977"/>
              <a:gd name="connsiteY10" fmla="*/ 1604059 h 1604059"/>
              <a:gd name="connsiteX11" fmla="*/ 89571 w 3256977"/>
              <a:gd name="connsiteY11" fmla="*/ 1604059 h 1604059"/>
              <a:gd name="connsiteX12" fmla="*/ 0 w 3256977"/>
              <a:gd name="connsiteY12" fmla="*/ 451275 h 1604059"/>
              <a:gd name="connsiteX0" fmla="*/ 0 w 3256977"/>
              <a:gd name="connsiteY0" fmla="*/ 441750 h 1594534"/>
              <a:gd name="connsiteX1" fmla="*/ 192843 w 3256977"/>
              <a:gd name="connsiteY1" fmla="*/ 198295 h 1594534"/>
              <a:gd name="connsiteX2" fmla="*/ 349979 w 3256977"/>
              <a:gd name="connsiteY2" fmla="*/ 73603 h 1594534"/>
              <a:gd name="connsiteX3" fmla="*/ 514889 w 3256977"/>
              <a:gd name="connsiteY3" fmla="*/ 0 h 1594534"/>
              <a:gd name="connsiteX4" fmla="*/ 660566 w 3256977"/>
              <a:gd name="connsiteY4" fmla="*/ 28141 h 1594534"/>
              <a:gd name="connsiteX5" fmla="*/ 782508 w 3256977"/>
              <a:gd name="connsiteY5" fmla="*/ 193533 h 1594534"/>
              <a:gd name="connsiteX6" fmla="*/ 873762 w 3256977"/>
              <a:gd name="connsiteY6" fmla="*/ 309131 h 1594534"/>
              <a:gd name="connsiteX7" fmla="*/ 1096369 w 3256977"/>
              <a:gd name="connsiteY7" fmla="*/ 544657 h 1594534"/>
              <a:gd name="connsiteX8" fmla="*/ 2106907 w 3256977"/>
              <a:gd name="connsiteY8" fmla="*/ 529305 h 1594534"/>
              <a:gd name="connsiteX9" fmla="*/ 3238124 w 3256977"/>
              <a:gd name="connsiteY9" fmla="*/ 1302303 h 1594534"/>
              <a:gd name="connsiteX10" fmla="*/ 3256977 w 3256977"/>
              <a:gd name="connsiteY10" fmla="*/ 1594534 h 1594534"/>
              <a:gd name="connsiteX11" fmla="*/ 89571 w 3256977"/>
              <a:gd name="connsiteY11" fmla="*/ 1594534 h 1594534"/>
              <a:gd name="connsiteX12" fmla="*/ 0 w 3256977"/>
              <a:gd name="connsiteY12" fmla="*/ 441750 h 1594534"/>
              <a:gd name="connsiteX0" fmla="*/ 0 w 3256977"/>
              <a:gd name="connsiteY0" fmla="*/ 444165 h 1596949"/>
              <a:gd name="connsiteX1" fmla="*/ 192843 w 3256977"/>
              <a:gd name="connsiteY1" fmla="*/ 200710 h 1596949"/>
              <a:gd name="connsiteX2" fmla="*/ 349979 w 3256977"/>
              <a:gd name="connsiteY2" fmla="*/ 76018 h 1596949"/>
              <a:gd name="connsiteX3" fmla="*/ 514889 w 3256977"/>
              <a:gd name="connsiteY3" fmla="*/ 2415 h 1596949"/>
              <a:gd name="connsiteX4" fmla="*/ 596729 w 3256977"/>
              <a:gd name="connsiteY4" fmla="*/ 1117 h 1596949"/>
              <a:gd name="connsiteX5" fmla="*/ 660566 w 3256977"/>
              <a:gd name="connsiteY5" fmla="*/ 30556 h 1596949"/>
              <a:gd name="connsiteX6" fmla="*/ 782508 w 3256977"/>
              <a:gd name="connsiteY6" fmla="*/ 195948 h 1596949"/>
              <a:gd name="connsiteX7" fmla="*/ 873762 w 3256977"/>
              <a:gd name="connsiteY7" fmla="*/ 311546 h 1596949"/>
              <a:gd name="connsiteX8" fmla="*/ 1096369 w 3256977"/>
              <a:gd name="connsiteY8" fmla="*/ 547072 h 1596949"/>
              <a:gd name="connsiteX9" fmla="*/ 2106907 w 3256977"/>
              <a:gd name="connsiteY9" fmla="*/ 531720 h 1596949"/>
              <a:gd name="connsiteX10" fmla="*/ 3238124 w 3256977"/>
              <a:gd name="connsiteY10" fmla="*/ 1304718 h 1596949"/>
              <a:gd name="connsiteX11" fmla="*/ 3256977 w 3256977"/>
              <a:gd name="connsiteY11" fmla="*/ 1596949 h 1596949"/>
              <a:gd name="connsiteX12" fmla="*/ 89571 w 3256977"/>
              <a:gd name="connsiteY12" fmla="*/ 1596949 h 1596949"/>
              <a:gd name="connsiteX13" fmla="*/ 0 w 3256977"/>
              <a:gd name="connsiteY13" fmla="*/ 444165 h 1596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56977" h="1596949">
                <a:moveTo>
                  <a:pt x="0" y="444165"/>
                </a:moveTo>
                <a:lnTo>
                  <a:pt x="192843" y="200710"/>
                </a:lnTo>
                <a:lnTo>
                  <a:pt x="349979" y="76018"/>
                </a:lnTo>
                <a:lnTo>
                  <a:pt x="514889" y="2415"/>
                </a:lnTo>
                <a:cubicBezTo>
                  <a:pt x="542169" y="6745"/>
                  <a:pt x="569449" y="-3213"/>
                  <a:pt x="596729" y="1117"/>
                </a:cubicBezTo>
                <a:lnTo>
                  <a:pt x="660566" y="30556"/>
                </a:lnTo>
                <a:lnTo>
                  <a:pt x="782508" y="195948"/>
                </a:lnTo>
                <a:lnTo>
                  <a:pt x="873762" y="311546"/>
                </a:lnTo>
                <a:lnTo>
                  <a:pt x="1096369" y="547072"/>
                </a:lnTo>
                <a:lnTo>
                  <a:pt x="2106907" y="531720"/>
                </a:lnTo>
                <a:lnTo>
                  <a:pt x="3238124" y="1304718"/>
                </a:lnTo>
                <a:lnTo>
                  <a:pt x="3256977" y="1596949"/>
                </a:lnTo>
                <a:lnTo>
                  <a:pt x="89571" y="1596949"/>
                </a:lnTo>
                <a:lnTo>
                  <a:pt x="0" y="444165"/>
                </a:lnTo>
                <a:close/>
              </a:path>
            </a:pathLst>
          </a:custGeom>
          <a:gradFill flip="none" rotWithShape="1">
            <a:gsLst>
              <a:gs pos="25000">
                <a:srgbClr val="FFEFD1"/>
              </a:gs>
              <a:gs pos="50000">
                <a:srgbClr val="FFEFD1"/>
              </a:gs>
              <a:gs pos="75000">
                <a:srgbClr val="F0EBD5"/>
              </a:gs>
            </a:gsLst>
            <a:lin ang="2700000" scaled="1"/>
            <a:tileRect/>
          </a:gra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6510719" y="3849933"/>
            <a:ext cx="1783996" cy="808894"/>
          </a:xfrm>
          <a:custGeom>
            <a:avLst/>
            <a:gdLst>
              <a:gd name="connsiteX0" fmla="*/ 1914871 w 1940473"/>
              <a:gd name="connsiteY0" fmla="*/ 770587 h 796470"/>
              <a:gd name="connsiteX1" fmla="*/ 1179580 w 1940473"/>
              <a:gd name="connsiteY1" fmla="*/ 487783 h 796470"/>
              <a:gd name="connsiteX2" fmla="*/ 500850 w 1940473"/>
              <a:gd name="connsiteY2" fmla="*/ 138992 h 796470"/>
              <a:gd name="connsiteX3" fmla="*/ 293461 w 1940473"/>
              <a:gd name="connsiteY3" fmla="*/ 7016 h 796470"/>
              <a:gd name="connsiteX4" fmla="*/ 38937 w 1940473"/>
              <a:gd name="connsiteY4" fmla="*/ 25870 h 796470"/>
              <a:gd name="connsiteX5" fmla="*/ 20083 w 1940473"/>
              <a:gd name="connsiteY5" fmla="*/ 91858 h 796470"/>
              <a:gd name="connsiteX6" fmla="*/ 199193 w 1940473"/>
              <a:gd name="connsiteY6" fmla="*/ 704600 h 796470"/>
              <a:gd name="connsiteX7" fmla="*/ 1914871 w 1940473"/>
              <a:gd name="connsiteY7" fmla="*/ 770587 h 796470"/>
              <a:gd name="connsiteX0" fmla="*/ 1918068 w 1943670"/>
              <a:gd name="connsiteY0" fmla="*/ 770587 h 796470"/>
              <a:gd name="connsiteX1" fmla="*/ 1182777 w 1943670"/>
              <a:gd name="connsiteY1" fmla="*/ 487783 h 796470"/>
              <a:gd name="connsiteX2" fmla="*/ 504047 w 1943670"/>
              <a:gd name="connsiteY2" fmla="*/ 138992 h 796470"/>
              <a:gd name="connsiteX3" fmla="*/ 296658 w 1943670"/>
              <a:gd name="connsiteY3" fmla="*/ 7016 h 796470"/>
              <a:gd name="connsiteX4" fmla="*/ 42134 w 1943670"/>
              <a:gd name="connsiteY4" fmla="*/ 25870 h 796470"/>
              <a:gd name="connsiteX5" fmla="*/ 23280 w 1943670"/>
              <a:gd name="connsiteY5" fmla="*/ 91858 h 796470"/>
              <a:gd name="connsiteX6" fmla="*/ 13854 w 1943670"/>
              <a:gd name="connsiteY6" fmla="*/ 176699 h 796470"/>
              <a:gd name="connsiteX7" fmla="*/ 202390 w 1943670"/>
              <a:gd name="connsiteY7" fmla="*/ 704600 h 796470"/>
              <a:gd name="connsiteX8" fmla="*/ 1918068 w 1943670"/>
              <a:gd name="connsiteY8" fmla="*/ 770587 h 796470"/>
              <a:gd name="connsiteX0" fmla="*/ 1911915 w 1937517"/>
              <a:gd name="connsiteY0" fmla="*/ 770587 h 796470"/>
              <a:gd name="connsiteX1" fmla="*/ 1176624 w 1937517"/>
              <a:gd name="connsiteY1" fmla="*/ 487783 h 796470"/>
              <a:gd name="connsiteX2" fmla="*/ 497894 w 1937517"/>
              <a:gd name="connsiteY2" fmla="*/ 138992 h 796470"/>
              <a:gd name="connsiteX3" fmla="*/ 290505 w 1937517"/>
              <a:gd name="connsiteY3" fmla="*/ 7016 h 796470"/>
              <a:gd name="connsiteX4" fmla="*/ 35981 w 1937517"/>
              <a:gd name="connsiteY4" fmla="*/ 25870 h 796470"/>
              <a:gd name="connsiteX5" fmla="*/ 17127 w 1937517"/>
              <a:gd name="connsiteY5" fmla="*/ 91858 h 796470"/>
              <a:gd name="connsiteX6" fmla="*/ 7701 w 1937517"/>
              <a:gd name="connsiteY6" fmla="*/ 176699 h 796470"/>
              <a:gd name="connsiteX7" fmla="*/ 17127 w 1937517"/>
              <a:gd name="connsiteY7" fmla="*/ 327528 h 796470"/>
              <a:gd name="connsiteX8" fmla="*/ 196237 w 1937517"/>
              <a:gd name="connsiteY8" fmla="*/ 704600 h 796470"/>
              <a:gd name="connsiteX9" fmla="*/ 1911915 w 1937517"/>
              <a:gd name="connsiteY9" fmla="*/ 770587 h 796470"/>
              <a:gd name="connsiteX0" fmla="*/ 2198594 w 2224196"/>
              <a:gd name="connsiteY0" fmla="*/ 770587 h 782848"/>
              <a:gd name="connsiteX1" fmla="*/ 1463303 w 2224196"/>
              <a:gd name="connsiteY1" fmla="*/ 487783 h 782848"/>
              <a:gd name="connsiteX2" fmla="*/ 784573 w 2224196"/>
              <a:gd name="connsiteY2" fmla="*/ 138992 h 782848"/>
              <a:gd name="connsiteX3" fmla="*/ 577184 w 2224196"/>
              <a:gd name="connsiteY3" fmla="*/ 7016 h 782848"/>
              <a:gd name="connsiteX4" fmla="*/ 322660 w 2224196"/>
              <a:gd name="connsiteY4" fmla="*/ 25870 h 782848"/>
              <a:gd name="connsiteX5" fmla="*/ 303806 w 2224196"/>
              <a:gd name="connsiteY5" fmla="*/ 91858 h 782848"/>
              <a:gd name="connsiteX6" fmla="*/ 294380 w 2224196"/>
              <a:gd name="connsiteY6" fmla="*/ 176699 h 782848"/>
              <a:gd name="connsiteX7" fmla="*/ 2148 w 2224196"/>
              <a:gd name="connsiteY7" fmla="*/ 459503 h 782848"/>
              <a:gd name="connsiteX8" fmla="*/ 482916 w 2224196"/>
              <a:gd name="connsiteY8" fmla="*/ 704600 h 782848"/>
              <a:gd name="connsiteX9" fmla="*/ 2198594 w 2224196"/>
              <a:gd name="connsiteY9" fmla="*/ 770587 h 782848"/>
              <a:gd name="connsiteX0" fmla="*/ 2201489 w 2227091"/>
              <a:gd name="connsiteY0" fmla="*/ 770587 h 782848"/>
              <a:gd name="connsiteX1" fmla="*/ 1466198 w 2227091"/>
              <a:gd name="connsiteY1" fmla="*/ 487783 h 782848"/>
              <a:gd name="connsiteX2" fmla="*/ 787468 w 2227091"/>
              <a:gd name="connsiteY2" fmla="*/ 138992 h 782848"/>
              <a:gd name="connsiteX3" fmla="*/ 580079 w 2227091"/>
              <a:gd name="connsiteY3" fmla="*/ 7016 h 782848"/>
              <a:gd name="connsiteX4" fmla="*/ 325555 w 2227091"/>
              <a:gd name="connsiteY4" fmla="*/ 25870 h 782848"/>
              <a:gd name="connsiteX5" fmla="*/ 306701 w 2227091"/>
              <a:gd name="connsiteY5" fmla="*/ 91858 h 782848"/>
              <a:gd name="connsiteX6" fmla="*/ 99312 w 2227091"/>
              <a:gd name="connsiteY6" fmla="*/ 195552 h 782848"/>
              <a:gd name="connsiteX7" fmla="*/ 5043 w 2227091"/>
              <a:gd name="connsiteY7" fmla="*/ 459503 h 782848"/>
              <a:gd name="connsiteX8" fmla="*/ 485811 w 2227091"/>
              <a:gd name="connsiteY8" fmla="*/ 704600 h 782848"/>
              <a:gd name="connsiteX9" fmla="*/ 2201489 w 2227091"/>
              <a:gd name="connsiteY9" fmla="*/ 770587 h 782848"/>
              <a:gd name="connsiteX0" fmla="*/ 2201489 w 2227091"/>
              <a:gd name="connsiteY0" fmla="*/ 772307 h 784568"/>
              <a:gd name="connsiteX1" fmla="*/ 1466198 w 2227091"/>
              <a:gd name="connsiteY1" fmla="*/ 489503 h 784568"/>
              <a:gd name="connsiteX2" fmla="*/ 787468 w 2227091"/>
              <a:gd name="connsiteY2" fmla="*/ 140712 h 784568"/>
              <a:gd name="connsiteX3" fmla="*/ 580079 w 2227091"/>
              <a:gd name="connsiteY3" fmla="*/ 8736 h 784568"/>
              <a:gd name="connsiteX4" fmla="*/ 325555 w 2227091"/>
              <a:gd name="connsiteY4" fmla="*/ 27590 h 784568"/>
              <a:gd name="connsiteX5" fmla="*/ 118164 w 2227091"/>
              <a:gd name="connsiteY5" fmla="*/ 150138 h 784568"/>
              <a:gd name="connsiteX6" fmla="*/ 99312 w 2227091"/>
              <a:gd name="connsiteY6" fmla="*/ 197272 h 784568"/>
              <a:gd name="connsiteX7" fmla="*/ 5043 w 2227091"/>
              <a:gd name="connsiteY7" fmla="*/ 461223 h 784568"/>
              <a:gd name="connsiteX8" fmla="*/ 485811 w 2227091"/>
              <a:gd name="connsiteY8" fmla="*/ 706320 h 784568"/>
              <a:gd name="connsiteX9" fmla="*/ 2201489 w 2227091"/>
              <a:gd name="connsiteY9" fmla="*/ 772307 h 784568"/>
              <a:gd name="connsiteX0" fmla="*/ 2234152 w 2259754"/>
              <a:gd name="connsiteY0" fmla="*/ 772307 h 784568"/>
              <a:gd name="connsiteX1" fmla="*/ 1498861 w 2259754"/>
              <a:gd name="connsiteY1" fmla="*/ 489503 h 784568"/>
              <a:gd name="connsiteX2" fmla="*/ 820131 w 2259754"/>
              <a:gd name="connsiteY2" fmla="*/ 140712 h 784568"/>
              <a:gd name="connsiteX3" fmla="*/ 612742 w 2259754"/>
              <a:gd name="connsiteY3" fmla="*/ 8736 h 784568"/>
              <a:gd name="connsiteX4" fmla="*/ 358218 w 2259754"/>
              <a:gd name="connsiteY4" fmla="*/ 27590 h 784568"/>
              <a:gd name="connsiteX5" fmla="*/ 150827 w 2259754"/>
              <a:gd name="connsiteY5" fmla="*/ 150138 h 784568"/>
              <a:gd name="connsiteX6" fmla="*/ 0 w 2259754"/>
              <a:gd name="connsiteY6" fmla="*/ 282114 h 784568"/>
              <a:gd name="connsiteX7" fmla="*/ 37706 w 2259754"/>
              <a:gd name="connsiteY7" fmla="*/ 461223 h 784568"/>
              <a:gd name="connsiteX8" fmla="*/ 518474 w 2259754"/>
              <a:gd name="connsiteY8" fmla="*/ 706320 h 784568"/>
              <a:gd name="connsiteX9" fmla="*/ 2234152 w 2259754"/>
              <a:gd name="connsiteY9" fmla="*/ 772307 h 784568"/>
              <a:gd name="connsiteX0" fmla="*/ 2234152 w 2259754"/>
              <a:gd name="connsiteY0" fmla="*/ 771675 h 783936"/>
              <a:gd name="connsiteX1" fmla="*/ 1498861 w 2259754"/>
              <a:gd name="connsiteY1" fmla="*/ 488871 h 783936"/>
              <a:gd name="connsiteX2" fmla="*/ 820131 w 2259754"/>
              <a:gd name="connsiteY2" fmla="*/ 140080 h 783936"/>
              <a:gd name="connsiteX3" fmla="*/ 612742 w 2259754"/>
              <a:gd name="connsiteY3" fmla="*/ 8104 h 783936"/>
              <a:gd name="connsiteX4" fmla="*/ 358218 w 2259754"/>
              <a:gd name="connsiteY4" fmla="*/ 26958 h 783936"/>
              <a:gd name="connsiteX5" fmla="*/ 94266 w 2259754"/>
              <a:gd name="connsiteY5" fmla="*/ 130652 h 783936"/>
              <a:gd name="connsiteX6" fmla="*/ 0 w 2259754"/>
              <a:gd name="connsiteY6" fmla="*/ 281482 h 783936"/>
              <a:gd name="connsiteX7" fmla="*/ 37706 w 2259754"/>
              <a:gd name="connsiteY7" fmla="*/ 460591 h 783936"/>
              <a:gd name="connsiteX8" fmla="*/ 518474 w 2259754"/>
              <a:gd name="connsiteY8" fmla="*/ 705688 h 783936"/>
              <a:gd name="connsiteX9" fmla="*/ 2234152 w 2259754"/>
              <a:gd name="connsiteY9" fmla="*/ 771675 h 783936"/>
              <a:gd name="connsiteX0" fmla="*/ 2292625 w 2318227"/>
              <a:gd name="connsiteY0" fmla="*/ 769650 h 781911"/>
              <a:gd name="connsiteX1" fmla="*/ 1557334 w 2318227"/>
              <a:gd name="connsiteY1" fmla="*/ 486846 h 781911"/>
              <a:gd name="connsiteX2" fmla="*/ 878604 w 2318227"/>
              <a:gd name="connsiteY2" fmla="*/ 138055 h 781911"/>
              <a:gd name="connsiteX3" fmla="*/ 671215 w 2318227"/>
              <a:gd name="connsiteY3" fmla="*/ 6079 h 781911"/>
              <a:gd name="connsiteX4" fmla="*/ 416691 w 2318227"/>
              <a:gd name="connsiteY4" fmla="*/ 24933 h 781911"/>
              <a:gd name="connsiteX5" fmla="*/ 252 w 2318227"/>
              <a:gd name="connsiteY5" fmla="*/ 50186 h 781911"/>
              <a:gd name="connsiteX6" fmla="*/ 58473 w 2318227"/>
              <a:gd name="connsiteY6" fmla="*/ 279457 h 781911"/>
              <a:gd name="connsiteX7" fmla="*/ 96179 w 2318227"/>
              <a:gd name="connsiteY7" fmla="*/ 458566 h 781911"/>
              <a:gd name="connsiteX8" fmla="*/ 576947 w 2318227"/>
              <a:gd name="connsiteY8" fmla="*/ 703663 h 781911"/>
              <a:gd name="connsiteX9" fmla="*/ 2292625 w 2318227"/>
              <a:gd name="connsiteY9" fmla="*/ 769650 h 781911"/>
              <a:gd name="connsiteX0" fmla="*/ 2292625 w 2318227"/>
              <a:gd name="connsiteY0" fmla="*/ 769650 h 781911"/>
              <a:gd name="connsiteX1" fmla="*/ 1557334 w 2318227"/>
              <a:gd name="connsiteY1" fmla="*/ 486846 h 781911"/>
              <a:gd name="connsiteX2" fmla="*/ 878604 w 2318227"/>
              <a:gd name="connsiteY2" fmla="*/ 138055 h 781911"/>
              <a:gd name="connsiteX3" fmla="*/ 671215 w 2318227"/>
              <a:gd name="connsiteY3" fmla="*/ 6079 h 781911"/>
              <a:gd name="connsiteX4" fmla="*/ 365862 w 2318227"/>
              <a:gd name="connsiteY4" fmla="*/ 24933 h 781911"/>
              <a:gd name="connsiteX5" fmla="*/ 252 w 2318227"/>
              <a:gd name="connsiteY5" fmla="*/ 50186 h 781911"/>
              <a:gd name="connsiteX6" fmla="*/ 58473 w 2318227"/>
              <a:gd name="connsiteY6" fmla="*/ 279457 h 781911"/>
              <a:gd name="connsiteX7" fmla="*/ 96179 w 2318227"/>
              <a:gd name="connsiteY7" fmla="*/ 458566 h 781911"/>
              <a:gd name="connsiteX8" fmla="*/ 576947 w 2318227"/>
              <a:gd name="connsiteY8" fmla="*/ 703663 h 781911"/>
              <a:gd name="connsiteX9" fmla="*/ 2292625 w 2318227"/>
              <a:gd name="connsiteY9" fmla="*/ 769650 h 781911"/>
              <a:gd name="connsiteX0" fmla="*/ 2292625 w 2318227"/>
              <a:gd name="connsiteY0" fmla="*/ 745522 h 757783"/>
              <a:gd name="connsiteX1" fmla="*/ 1557334 w 2318227"/>
              <a:gd name="connsiteY1" fmla="*/ 462718 h 757783"/>
              <a:gd name="connsiteX2" fmla="*/ 878604 w 2318227"/>
              <a:gd name="connsiteY2" fmla="*/ 113927 h 757783"/>
              <a:gd name="connsiteX3" fmla="*/ 671215 w 2318227"/>
              <a:gd name="connsiteY3" fmla="*/ 16813 h 757783"/>
              <a:gd name="connsiteX4" fmla="*/ 365862 w 2318227"/>
              <a:gd name="connsiteY4" fmla="*/ 805 h 757783"/>
              <a:gd name="connsiteX5" fmla="*/ 252 w 2318227"/>
              <a:gd name="connsiteY5" fmla="*/ 26058 h 757783"/>
              <a:gd name="connsiteX6" fmla="*/ 58473 w 2318227"/>
              <a:gd name="connsiteY6" fmla="*/ 255329 h 757783"/>
              <a:gd name="connsiteX7" fmla="*/ 96179 w 2318227"/>
              <a:gd name="connsiteY7" fmla="*/ 434438 h 757783"/>
              <a:gd name="connsiteX8" fmla="*/ 576947 w 2318227"/>
              <a:gd name="connsiteY8" fmla="*/ 679535 h 757783"/>
              <a:gd name="connsiteX9" fmla="*/ 2292625 w 2318227"/>
              <a:gd name="connsiteY9" fmla="*/ 745522 h 757783"/>
              <a:gd name="connsiteX0" fmla="*/ 2292625 w 2317461"/>
              <a:gd name="connsiteY0" fmla="*/ 749271 h 761532"/>
              <a:gd name="connsiteX1" fmla="*/ 1557334 w 2317461"/>
              <a:gd name="connsiteY1" fmla="*/ 466467 h 761532"/>
              <a:gd name="connsiteX2" fmla="*/ 1031089 w 2317461"/>
              <a:gd name="connsiteY2" fmla="*/ 196118 h 761532"/>
              <a:gd name="connsiteX3" fmla="*/ 671215 w 2317461"/>
              <a:gd name="connsiteY3" fmla="*/ 20562 h 761532"/>
              <a:gd name="connsiteX4" fmla="*/ 365862 w 2317461"/>
              <a:gd name="connsiteY4" fmla="*/ 4554 h 761532"/>
              <a:gd name="connsiteX5" fmla="*/ 252 w 2317461"/>
              <a:gd name="connsiteY5" fmla="*/ 29807 h 761532"/>
              <a:gd name="connsiteX6" fmla="*/ 58473 w 2317461"/>
              <a:gd name="connsiteY6" fmla="*/ 259078 h 761532"/>
              <a:gd name="connsiteX7" fmla="*/ 96179 w 2317461"/>
              <a:gd name="connsiteY7" fmla="*/ 438187 h 761532"/>
              <a:gd name="connsiteX8" fmla="*/ 576947 w 2317461"/>
              <a:gd name="connsiteY8" fmla="*/ 683284 h 761532"/>
              <a:gd name="connsiteX9" fmla="*/ 2292625 w 2317461"/>
              <a:gd name="connsiteY9" fmla="*/ 749271 h 761532"/>
              <a:gd name="connsiteX0" fmla="*/ 2292625 w 2324647"/>
              <a:gd name="connsiteY0" fmla="*/ 749271 h 761532"/>
              <a:gd name="connsiteX1" fmla="*/ 1646283 w 2324647"/>
              <a:gd name="connsiteY1" fmla="*/ 466467 h 761532"/>
              <a:gd name="connsiteX2" fmla="*/ 1031089 w 2324647"/>
              <a:gd name="connsiteY2" fmla="*/ 196118 h 761532"/>
              <a:gd name="connsiteX3" fmla="*/ 671215 w 2324647"/>
              <a:gd name="connsiteY3" fmla="*/ 20562 h 761532"/>
              <a:gd name="connsiteX4" fmla="*/ 365862 w 2324647"/>
              <a:gd name="connsiteY4" fmla="*/ 4554 h 761532"/>
              <a:gd name="connsiteX5" fmla="*/ 252 w 2324647"/>
              <a:gd name="connsiteY5" fmla="*/ 29807 h 761532"/>
              <a:gd name="connsiteX6" fmla="*/ 58473 w 2324647"/>
              <a:gd name="connsiteY6" fmla="*/ 259078 h 761532"/>
              <a:gd name="connsiteX7" fmla="*/ 96179 w 2324647"/>
              <a:gd name="connsiteY7" fmla="*/ 438187 h 761532"/>
              <a:gd name="connsiteX8" fmla="*/ 576947 w 2324647"/>
              <a:gd name="connsiteY8" fmla="*/ 683284 h 761532"/>
              <a:gd name="connsiteX9" fmla="*/ 2292625 w 2324647"/>
              <a:gd name="connsiteY9" fmla="*/ 749271 h 761532"/>
              <a:gd name="connsiteX0" fmla="*/ 2394129 w 2426151"/>
              <a:gd name="connsiteY0" fmla="*/ 752175 h 764436"/>
              <a:gd name="connsiteX1" fmla="*/ 1747787 w 2426151"/>
              <a:gd name="connsiteY1" fmla="*/ 469371 h 764436"/>
              <a:gd name="connsiteX2" fmla="*/ 1132593 w 2426151"/>
              <a:gd name="connsiteY2" fmla="*/ 199022 h 764436"/>
              <a:gd name="connsiteX3" fmla="*/ 772719 w 2426151"/>
              <a:gd name="connsiteY3" fmla="*/ 23466 h 764436"/>
              <a:gd name="connsiteX4" fmla="*/ 467366 w 2426151"/>
              <a:gd name="connsiteY4" fmla="*/ 7458 h 764436"/>
              <a:gd name="connsiteX5" fmla="*/ 99 w 2426151"/>
              <a:gd name="connsiteY5" fmla="*/ 76289 h 764436"/>
              <a:gd name="connsiteX6" fmla="*/ 159977 w 2426151"/>
              <a:gd name="connsiteY6" fmla="*/ 261982 h 764436"/>
              <a:gd name="connsiteX7" fmla="*/ 197683 w 2426151"/>
              <a:gd name="connsiteY7" fmla="*/ 441091 h 764436"/>
              <a:gd name="connsiteX8" fmla="*/ 678451 w 2426151"/>
              <a:gd name="connsiteY8" fmla="*/ 686188 h 764436"/>
              <a:gd name="connsiteX9" fmla="*/ 2394129 w 2426151"/>
              <a:gd name="connsiteY9" fmla="*/ 752175 h 764436"/>
              <a:gd name="connsiteX0" fmla="*/ 2394129 w 2426151"/>
              <a:gd name="connsiteY0" fmla="*/ 740349 h 752610"/>
              <a:gd name="connsiteX1" fmla="*/ 1747787 w 2426151"/>
              <a:gd name="connsiteY1" fmla="*/ 457545 h 752610"/>
              <a:gd name="connsiteX2" fmla="*/ 1132593 w 2426151"/>
              <a:gd name="connsiteY2" fmla="*/ 187196 h 752610"/>
              <a:gd name="connsiteX3" fmla="*/ 772719 w 2426151"/>
              <a:gd name="connsiteY3" fmla="*/ 11640 h 752610"/>
              <a:gd name="connsiteX4" fmla="*/ 480074 w 2426151"/>
              <a:gd name="connsiteY4" fmla="*/ 21779 h 752610"/>
              <a:gd name="connsiteX5" fmla="*/ 99 w 2426151"/>
              <a:gd name="connsiteY5" fmla="*/ 64463 h 752610"/>
              <a:gd name="connsiteX6" fmla="*/ 159977 w 2426151"/>
              <a:gd name="connsiteY6" fmla="*/ 250156 h 752610"/>
              <a:gd name="connsiteX7" fmla="*/ 197683 w 2426151"/>
              <a:gd name="connsiteY7" fmla="*/ 429265 h 752610"/>
              <a:gd name="connsiteX8" fmla="*/ 678451 w 2426151"/>
              <a:gd name="connsiteY8" fmla="*/ 674362 h 752610"/>
              <a:gd name="connsiteX9" fmla="*/ 2394129 w 2426151"/>
              <a:gd name="connsiteY9" fmla="*/ 740349 h 752610"/>
              <a:gd name="connsiteX0" fmla="*/ 2394130 w 2426152"/>
              <a:gd name="connsiteY0" fmla="*/ 739282 h 751543"/>
              <a:gd name="connsiteX1" fmla="*/ 1747788 w 2426152"/>
              <a:gd name="connsiteY1" fmla="*/ 456478 h 751543"/>
              <a:gd name="connsiteX2" fmla="*/ 1132594 w 2426152"/>
              <a:gd name="connsiteY2" fmla="*/ 186129 h 751543"/>
              <a:gd name="connsiteX3" fmla="*/ 772720 w 2426152"/>
              <a:gd name="connsiteY3" fmla="*/ 10573 h 751543"/>
              <a:gd name="connsiteX4" fmla="*/ 480075 w 2426152"/>
              <a:gd name="connsiteY4" fmla="*/ 20712 h 751543"/>
              <a:gd name="connsiteX5" fmla="*/ 99 w 2426152"/>
              <a:gd name="connsiteY5" fmla="*/ 28534 h 751543"/>
              <a:gd name="connsiteX6" fmla="*/ 159978 w 2426152"/>
              <a:gd name="connsiteY6" fmla="*/ 249089 h 751543"/>
              <a:gd name="connsiteX7" fmla="*/ 197684 w 2426152"/>
              <a:gd name="connsiteY7" fmla="*/ 428198 h 751543"/>
              <a:gd name="connsiteX8" fmla="*/ 678452 w 2426152"/>
              <a:gd name="connsiteY8" fmla="*/ 673295 h 751543"/>
              <a:gd name="connsiteX9" fmla="*/ 2394130 w 2426152"/>
              <a:gd name="connsiteY9" fmla="*/ 739282 h 751543"/>
              <a:gd name="connsiteX0" fmla="*/ 2394130 w 2426152"/>
              <a:gd name="connsiteY0" fmla="*/ 725783 h 738044"/>
              <a:gd name="connsiteX1" fmla="*/ 1747788 w 2426152"/>
              <a:gd name="connsiteY1" fmla="*/ 442979 h 738044"/>
              <a:gd name="connsiteX2" fmla="*/ 1132594 w 2426152"/>
              <a:gd name="connsiteY2" fmla="*/ 172630 h 738044"/>
              <a:gd name="connsiteX3" fmla="*/ 785427 w 2426152"/>
              <a:gd name="connsiteY3" fmla="*/ 14505 h 738044"/>
              <a:gd name="connsiteX4" fmla="*/ 480075 w 2426152"/>
              <a:gd name="connsiteY4" fmla="*/ 7213 h 738044"/>
              <a:gd name="connsiteX5" fmla="*/ 99 w 2426152"/>
              <a:gd name="connsiteY5" fmla="*/ 15035 h 738044"/>
              <a:gd name="connsiteX6" fmla="*/ 159978 w 2426152"/>
              <a:gd name="connsiteY6" fmla="*/ 235590 h 738044"/>
              <a:gd name="connsiteX7" fmla="*/ 197684 w 2426152"/>
              <a:gd name="connsiteY7" fmla="*/ 414699 h 738044"/>
              <a:gd name="connsiteX8" fmla="*/ 678452 w 2426152"/>
              <a:gd name="connsiteY8" fmla="*/ 659796 h 738044"/>
              <a:gd name="connsiteX9" fmla="*/ 2394130 w 2426152"/>
              <a:gd name="connsiteY9" fmla="*/ 725783 h 738044"/>
              <a:gd name="connsiteX0" fmla="*/ 2394130 w 2404791"/>
              <a:gd name="connsiteY0" fmla="*/ 725783 h 747867"/>
              <a:gd name="connsiteX1" fmla="*/ 1391989 w 2404791"/>
              <a:gd name="connsiteY1" fmla="*/ 303529 h 747867"/>
              <a:gd name="connsiteX2" fmla="*/ 1132594 w 2404791"/>
              <a:gd name="connsiteY2" fmla="*/ 172630 h 747867"/>
              <a:gd name="connsiteX3" fmla="*/ 785427 w 2404791"/>
              <a:gd name="connsiteY3" fmla="*/ 14505 h 747867"/>
              <a:gd name="connsiteX4" fmla="*/ 480075 w 2404791"/>
              <a:gd name="connsiteY4" fmla="*/ 7213 h 747867"/>
              <a:gd name="connsiteX5" fmla="*/ 99 w 2404791"/>
              <a:gd name="connsiteY5" fmla="*/ 15035 h 747867"/>
              <a:gd name="connsiteX6" fmla="*/ 159978 w 2404791"/>
              <a:gd name="connsiteY6" fmla="*/ 235590 h 747867"/>
              <a:gd name="connsiteX7" fmla="*/ 197684 w 2404791"/>
              <a:gd name="connsiteY7" fmla="*/ 414699 h 747867"/>
              <a:gd name="connsiteX8" fmla="*/ 678452 w 2404791"/>
              <a:gd name="connsiteY8" fmla="*/ 659796 h 747867"/>
              <a:gd name="connsiteX9" fmla="*/ 2394130 w 2404791"/>
              <a:gd name="connsiteY9" fmla="*/ 725783 h 74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4791" h="747867">
                <a:moveTo>
                  <a:pt x="2394130" y="725783"/>
                </a:moveTo>
                <a:cubicBezTo>
                  <a:pt x="2513053" y="666405"/>
                  <a:pt x="1602245" y="395721"/>
                  <a:pt x="1391989" y="303529"/>
                </a:cubicBezTo>
                <a:cubicBezTo>
                  <a:pt x="1305524" y="259896"/>
                  <a:pt x="1233688" y="220801"/>
                  <a:pt x="1132594" y="172630"/>
                </a:cubicBezTo>
                <a:cubicBezTo>
                  <a:pt x="1031500" y="124459"/>
                  <a:pt x="894180" y="42075"/>
                  <a:pt x="785427" y="14505"/>
                </a:cubicBezTo>
                <a:cubicBezTo>
                  <a:pt x="676674" y="-13065"/>
                  <a:pt x="610963" y="7125"/>
                  <a:pt x="480075" y="7213"/>
                </a:cubicBezTo>
                <a:cubicBezTo>
                  <a:pt x="349187" y="7301"/>
                  <a:pt x="4812" y="-10103"/>
                  <a:pt x="99" y="15035"/>
                </a:cubicBezTo>
                <a:cubicBezTo>
                  <a:pt x="-4614" y="40173"/>
                  <a:pt x="159978" y="196312"/>
                  <a:pt x="159978" y="235590"/>
                </a:cubicBezTo>
                <a:cubicBezTo>
                  <a:pt x="159978" y="274868"/>
                  <a:pt x="166261" y="326716"/>
                  <a:pt x="197684" y="414699"/>
                </a:cubicBezTo>
                <a:cubicBezTo>
                  <a:pt x="229107" y="502682"/>
                  <a:pt x="312378" y="607949"/>
                  <a:pt x="678452" y="659796"/>
                </a:cubicBezTo>
                <a:cubicBezTo>
                  <a:pt x="1044526" y="711643"/>
                  <a:pt x="2275207" y="785161"/>
                  <a:pt x="2394130" y="725783"/>
                </a:cubicBezTo>
                <a:close/>
              </a:path>
            </a:pathLst>
          </a:cu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6046046" y="3847236"/>
            <a:ext cx="2259754" cy="800966"/>
          </a:xfrm>
          <a:custGeom>
            <a:avLst/>
            <a:gdLst>
              <a:gd name="connsiteX0" fmla="*/ 1914871 w 1940473"/>
              <a:gd name="connsiteY0" fmla="*/ 770587 h 796470"/>
              <a:gd name="connsiteX1" fmla="*/ 1179580 w 1940473"/>
              <a:gd name="connsiteY1" fmla="*/ 487783 h 796470"/>
              <a:gd name="connsiteX2" fmla="*/ 500850 w 1940473"/>
              <a:gd name="connsiteY2" fmla="*/ 138992 h 796470"/>
              <a:gd name="connsiteX3" fmla="*/ 293461 w 1940473"/>
              <a:gd name="connsiteY3" fmla="*/ 7016 h 796470"/>
              <a:gd name="connsiteX4" fmla="*/ 38937 w 1940473"/>
              <a:gd name="connsiteY4" fmla="*/ 25870 h 796470"/>
              <a:gd name="connsiteX5" fmla="*/ 20083 w 1940473"/>
              <a:gd name="connsiteY5" fmla="*/ 91858 h 796470"/>
              <a:gd name="connsiteX6" fmla="*/ 199193 w 1940473"/>
              <a:gd name="connsiteY6" fmla="*/ 704600 h 796470"/>
              <a:gd name="connsiteX7" fmla="*/ 1914871 w 1940473"/>
              <a:gd name="connsiteY7" fmla="*/ 770587 h 796470"/>
              <a:gd name="connsiteX0" fmla="*/ 1918068 w 1943670"/>
              <a:gd name="connsiteY0" fmla="*/ 770587 h 796470"/>
              <a:gd name="connsiteX1" fmla="*/ 1182777 w 1943670"/>
              <a:gd name="connsiteY1" fmla="*/ 487783 h 796470"/>
              <a:gd name="connsiteX2" fmla="*/ 504047 w 1943670"/>
              <a:gd name="connsiteY2" fmla="*/ 138992 h 796470"/>
              <a:gd name="connsiteX3" fmla="*/ 296658 w 1943670"/>
              <a:gd name="connsiteY3" fmla="*/ 7016 h 796470"/>
              <a:gd name="connsiteX4" fmla="*/ 42134 w 1943670"/>
              <a:gd name="connsiteY4" fmla="*/ 25870 h 796470"/>
              <a:gd name="connsiteX5" fmla="*/ 23280 w 1943670"/>
              <a:gd name="connsiteY5" fmla="*/ 91858 h 796470"/>
              <a:gd name="connsiteX6" fmla="*/ 13854 w 1943670"/>
              <a:gd name="connsiteY6" fmla="*/ 176699 h 796470"/>
              <a:gd name="connsiteX7" fmla="*/ 202390 w 1943670"/>
              <a:gd name="connsiteY7" fmla="*/ 704600 h 796470"/>
              <a:gd name="connsiteX8" fmla="*/ 1918068 w 1943670"/>
              <a:gd name="connsiteY8" fmla="*/ 770587 h 796470"/>
              <a:gd name="connsiteX0" fmla="*/ 1911915 w 1937517"/>
              <a:gd name="connsiteY0" fmla="*/ 770587 h 796470"/>
              <a:gd name="connsiteX1" fmla="*/ 1176624 w 1937517"/>
              <a:gd name="connsiteY1" fmla="*/ 487783 h 796470"/>
              <a:gd name="connsiteX2" fmla="*/ 497894 w 1937517"/>
              <a:gd name="connsiteY2" fmla="*/ 138992 h 796470"/>
              <a:gd name="connsiteX3" fmla="*/ 290505 w 1937517"/>
              <a:gd name="connsiteY3" fmla="*/ 7016 h 796470"/>
              <a:gd name="connsiteX4" fmla="*/ 35981 w 1937517"/>
              <a:gd name="connsiteY4" fmla="*/ 25870 h 796470"/>
              <a:gd name="connsiteX5" fmla="*/ 17127 w 1937517"/>
              <a:gd name="connsiteY5" fmla="*/ 91858 h 796470"/>
              <a:gd name="connsiteX6" fmla="*/ 7701 w 1937517"/>
              <a:gd name="connsiteY6" fmla="*/ 176699 h 796470"/>
              <a:gd name="connsiteX7" fmla="*/ 17127 w 1937517"/>
              <a:gd name="connsiteY7" fmla="*/ 327528 h 796470"/>
              <a:gd name="connsiteX8" fmla="*/ 196237 w 1937517"/>
              <a:gd name="connsiteY8" fmla="*/ 704600 h 796470"/>
              <a:gd name="connsiteX9" fmla="*/ 1911915 w 1937517"/>
              <a:gd name="connsiteY9" fmla="*/ 770587 h 796470"/>
              <a:gd name="connsiteX0" fmla="*/ 2198594 w 2224196"/>
              <a:gd name="connsiteY0" fmla="*/ 770587 h 782848"/>
              <a:gd name="connsiteX1" fmla="*/ 1463303 w 2224196"/>
              <a:gd name="connsiteY1" fmla="*/ 487783 h 782848"/>
              <a:gd name="connsiteX2" fmla="*/ 784573 w 2224196"/>
              <a:gd name="connsiteY2" fmla="*/ 138992 h 782848"/>
              <a:gd name="connsiteX3" fmla="*/ 577184 w 2224196"/>
              <a:gd name="connsiteY3" fmla="*/ 7016 h 782848"/>
              <a:gd name="connsiteX4" fmla="*/ 322660 w 2224196"/>
              <a:gd name="connsiteY4" fmla="*/ 25870 h 782848"/>
              <a:gd name="connsiteX5" fmla="*/ 303806 w 2224196"/>
              <a:gd name="connsiteY5" fmla="*/ 91858 h 782848"/>
              <a:gd name="connsiteX6" fmla="*/ 294380 w 2224196"/>
              <a:gd name="connsiteY6" fmla="*/ 176699 h 782848"/>
              <a:gd name="connsiteX7" fmla="*/ 2148 w 2224196"/>
              <a:gd name="connsiteY7" fmla="*/ 459503 h 782848"/>
              <a:gd name="connsiteX8" fmla="*/ 482916 w 2224196"/>
              <a:gd name="connsiteY8" fmla="*/ 704600 h 782848"/>
              <a:gd name="connsiteX9" fmla="*/ 2198594 w 2224196"/>
              <a:gd name="connsiteY9" fmla="*/ 770587 h 782848"/>
              <a:gd name="connsiteX0" fmla="*/ 2201489 w 2227091"/>
              <a:gd name="connsiteY0" fmla="*/ 770587 h 782848"/>
              <a:gd name="connsiteX1" fmla="*/ 1466198 w 2227091"/>
              <a:gd name="connsiteY1" fmla="*/ 487783 h 782848"/>
              <a:gd name="connsiteX2" fmla="*/ 787468 w 2227091"/>
              <a:gd name="connsiteY2" fmla="*/ 138992 h 782848"/>
              <a:gd name="connsiteX3" fmla="*/ 580079 w 2227091"/>
              <a:gd name="connsiteY3" fmla="*/ 7016 h 782848"/>
              <a:gd name="connsiteX4" fmla="*/ 325555 w 2227091"/>
              <a:gd name="connsiteY4" fmla="*/ 25870 h 782848"/>
              <a:gd name="connsiteX5" fmla="*/ 306701 w 2227091"/>
              <a:gd name="connsiteY5" fmla="*/ 91858 h 782848"/>
              <a:gd name="connsiteX6" fmla="*/ 99312 w 2227091"/>
              <a:gd name="connsiteY6" fmla="*/ 195552 h 782848"/>
              <a:gd name="connsiteX7" fmla="*/ 5043 w 2227091"/>
              <a:gd name="connsiteY7" fmla="*/ 459503 h 782848"/>
              <a:gd name="connsiteX8" fmla="*/ 485811 w 2227091"/>
              <a:gd name="connsiteY8" fmla="*/ 704600 h 782848"/>
              <a:gd name="connsiteX9" fmla="*/ 2201489 w 2227091"/>
              <a:gd name="connsiteY9" fmla="*/ 770587 h 782848"/>
              <a:gd name="connsiteX0" fmla="*/ 2201489 w 2227091"/>
              <a:gd name="connsiteY0" fmla="*/ 772307 h 784568"/>
              <a:gd name="connsiteX1" fmla="*/ 1466198 w 2227091"/>
              <a:gd name="connsiteY1" fmla="*/ 489503 h 784568"/>
              <a:gd name="connsiteX2" fmla="*/ 787468 w 2227091"/>
              <a:gd name="connsiteY2" fmla="*/ 140712 h 784568"/>
              <a:gd name="connsiteX3" fmla="*/ 580079 w 2227091"/>
              <a:gd name="connsiteY3" fmla="*/ 8736 h 784568"/>
              <a:gd name="connsiteX4" fmla="*/ 325555 w 2227091"/>
              <a:gd name="connsiteY4" fmla="*/ 27590 h 784568"/>
              <a:gd name="connsiteX5" fmla="*/ 118164 w 2227091"/>
              <a:gd name="connsiteY5" fmla="*/ 150138 h 784568"/>
              <a:gd name="connsiteX6" fmla="*/ 99312 w 2227091"/>
              <a:gd name="connsiteY6" fmla="*/ 197272 h 784568"/>
              <a:gd name="connsiteX7" fmla="*/ 5043 w 2227091"/>
              <a:gd name="connsiteY7" fmla="*/ 461223 h 784568"/>
              <a:gd name="connsiteX8" fmla="*/ 485811 w 2227091"/>
              <a:gd name="connsiteY8" fmla="*/ 706320 h 784568"/>
              <a:gd name="connsiteX9" fmla="*/ 2201489 w 2227091"/>
              <a:gd name="connsiteY9" fmla="*/ 772307 h 784568"/>
              <a:gd name="connsiteX0" fmla="*/ 2234152 w 2259754"/>
              <a:gd name="connsiteY0" fmla="*/ 772307 h 784568"/>
              <a:gd name="connsiteX1" fmla="*/ 1498861 w 2259754"/>
              <a:gd name="connsiteY1" fmla="*/ 489503 h 784568"/>
              <a:gd name="connsiteX2" fmla="*/ 820131 w 2259754"/>
              <a:gd name="connsiteY2" fmla="*/ 140712 h 784568"/>
              <a:gd name="connsiteX3" fmla="*/ 612742 w 2259754"/>
              <a:gd name="connsiteY3" fmla="*/ 8736 h 784568"/>
              <a:gd name="connsiteX4" fmla="*/ 358218 w 2259754"/>
              <a:gd name="connsiteY4" fmla="*/ 27590 h 784568"/>
              <a:gd name="connsiteX5" fmla="*/ 150827 w 2259754"/>
              <a:gd name="connsiteY5" fmla="*/ 150138 h 784568"/>
              <a:gd name="connsiteX6" fmla="*/ 0 w 2259754"/>
              <a:gd name="connsiteY6" fmla="*/ 282114 h 784568"/>
              <a:gd name="connsiteX7" fmla="*/ 37706 w 2259754"/>
              <a:gd name="connsiteY7" fmla="*/ 461223 h 784568"/>
              <a:gd name="connsiteX8" fmla="*/ 518474 w 2259754"/>
              <a:gd name="connsiteY8" fmla="*/ 706320 h 784568"/>
              <a:gd name="connsiteX9" fmla="*/ 2234152 w 2259754"/>
              <a:gd name="connsiteY9" fmla="*/ 772307 h 784568"/>
              <a:gd name="connsiteX0" fmla="*/ 2234152 w 2259754"/>
              <a:gd name="connsiteY0" fmla="*/ 771675 h 783936"/>
              <a:gd name="connsiteX1" fmla="*/ 1498861 w 2259754"/>
              <a:gd name="connsiteY1" fmla="*/ 488871 h 783936"/>
              <a:gd name="connsiteX2" fmla="*/ 820131 w 2259754"/>
              <a:gd name="connsiteY2" fmla="*/ 140080 h 783936"/>
              <a:gd name="connsiteX3" fmla="*/ 612742 w 2259754"/>
              <a:gd name="connsiteY3" fmla="*/ 8104 h 783936"/>
              <a:gd name="connsiteX4" fmla="*/ 358218 w 2259754"/>
              <a:gd name="connsiteY4" fmla="*/ 26958 h 783936"/>
              <a:gd name="connsiteX5" fmla="*/ 94266 w 2259754"/>
              <a:gd name="connsiteY5" fmla="*/ 130652 h 783936"/>
              <a:gd name="connsiteX6" fmla="*/ 0 w 2259754"/>
              <a:gd name="connsiteY6" fmla="*/ 281482 h 783936"/>
              <a:gd name="connsiteX7" fmla="*/ 37706 w 2259754"/>
              <a:gd name="connsiteY7" fmla="*/ 460591 h 783936"/>
              <a:gd name="connsiteX8" fmla="*/ 518474 w 2259754"/>
              <a:gd name="connsiteY8" fmla="*/ 705688 h 783936"/>
              <a:gd name="connsiteX9" fmla="*/ 2234152 w 2259754"/>
              <a:gd name="connsiteY9" fmla="*/ 771675 h 783936"/>
              <a:gd name="connsiteX0" fmla="*/ 2234152 w 2259754"/>
              <a:gd name="connsiteY0" fmla="*/ 754218 h 766479"/>
              <a:gd name="connsiteX1" fmla="*/ 1498861 w 2259754"/>
              <a:gd name="connsiteY1" fmla="*/ 471414 h 766479"/>
              <a:gd name="connsiteX2" fmla="*/ 820131 w 2259754"/>
              <a:gd name="connsiteY2" fmla="*/ 122623 h 766479"/>
              <a:gd name="connsiteX3" fmla="*/ 650449 w 2259754"/>
              <a:gd name="connsiteY3" fmla="*/ 17516 h 766479"/>
              <a:gd name="connsiteX4" fmla="*/ 358218 w 2259754"/>
              <a:gd name="connsiteY4" fmla="*/ 9501 h 766479"/>
              <a:gd name="connsiteX5" fmla="*/ 94266 w 2259754"/>
              <a:gd name="connsiteY5" fmla="*/ 113195 h 766479"/>
              <a:gd name="connsiteX6" fmla="*/ 0 w 2259754"/>
              <a:gd name="connsiteY6" fmla="*/ 264025 h 766479"/>
              <a:gd name="connsiteX7" fmla="*/ 37706 w 2259754"/>
              <a:gd name="connsiteY7" fmla="*/ 443134 h 766479"/>
              <a:gd name="connsiteX8" fmla="*/ 518474 w 2259754"/>
              <a:gd name="connsiteY8" fmla="*/ 688231 h 766479"/>
              <a:gd name="connsiteX9" fmla="*/ 2234152 w 2259754"/>
              <a:gd name="connsiteY9" fmla="*/ 754218 h 766479"/>
              <a:gd name="connsiteX0" fmla="*/ 2234152 w 2259754"/>
              <a:gd name="connsiteY0" fmla="*/ 748752 h 761013"/>
              <a:gd name="connsiteX1" fmla="*/ 1498861 w 2259754"/>
              <a:gd name="connsiteY1" fmla="*/ 465948 h 761013"/>
              <a:gd name="connsiteX2" fmla="*/ 820131 w 2259754"/>
              <a:gd name="connsiteY2" fmla="*/ 117157 h 761013"/>
              <a:gd name="connsiteX3" fmla="*/ 650449 w 2259754"/>
              <a:gd name="connsiteY3" fmla="*/ 12050 h 761013"/>
              <a:gd name="connsiteX4" fmla="*/ 311084 w 2259754"/>
              <a:gd name="connsiteY4" fmla="*/ 12992 h 761013"/>
              <a:gd name="connsiteX5" fmla="*/ 94266 w 2259754"/>
              <a:gd name="connsiteY5" fmla="*/ 107729 h 761013"/>
              <a:gd name="connsiteX6" fmla="*/ 0 w 2259754"/>
              <a:gd name="connsiteY6" fmla="*/ 258559 h 761013"/>
              <a:gd name="connsiteX7" fmla="*/ 37706 w 2259754"/>
              <a:gd name="connsiteY7" fmla="*/ 437668 h 761013"/>
              <a:gd name="connsiteX8" fmla="*/ 518474 w 2259754"/>
              <a:gd name="connsiteY8" fmla="*/ 682765 h 761013"/>
              <a:gd name="connsiteX9" fmla="*/ 2234152 w 2259754"/>
              <a:gd name="connsiteY9" fmla="*/ 748752 h 76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59754" h="761013">
                <a:moveTo>
                  <a:pt x="2234152" y="748752"/>
                </a:moveTo>
                <a:cubicBezTo>
                  <a:pt x="2397550" y="712616"/>
                  <a:pt x="1734531" y="571214"/>
                  <a:pt x="1498861" y="465948"/>
                </a:cubicBezTo>
                <a:cubicBezTo>
                  <a:pt x="1263191" y="360682"/>
                  <a:pt x="961533" y="192807"/>
                  <a:pt x="820131" y="117157"/>
                </a:cubicBezTo>
                <a:cubicBezTo>
                  <a:pt x="678729" y="41507"/>
                  <a:pt x="735290" y="29411"/>
                  <a:pt x="650449" y="12050"/>
                </a:cubicBezTo>
                <a:cubicBezTo>
                  <a:pt x="565608" y="-5311"/>
                  <a:pt x="403781" y="-2954"/>
                  <a:pt x="311084" y="12992"/>
                </a:cubicBezTo>
                <a:cubicBezTo>
                  <a:pt x="218387" y="28939"/>
                  <a:pt x="98979" y="82591"/>
                  <a:pt x="94266" y="107729"/>
                </a:cubicBezTo>
                <a:cubicBezTo>
                  <a:pt x="89553" y="132867"/>
                  <a:pt x="0" y="219281"/>
                  <a:pt x="0" y="258559"/>
                </a:cubicBezTo>
                <a:cubicBezTo>
                  <a:pt x="0" y="297837"/>
                  <a:pt x="6283" y="349685"/>
                  <a:pt x="37706" y="437668"/>
                </a:cubicBezTo>
                <a:cubicBezTo>
                  <a:pt x="69129" y="525651"/>
                  <a:pt x="152400" y="630918"/>
                  <a:pt x="518474" y="682765"/>
                </a:cubicBezTo>
                <a:cubicBezTo>
                  <a:pt x="884548" y="734612"/>
                  <a:pt x="2070754" y="784888"/>
                  <a:pt x="2234152" y="748752"/>
                </a:cubicBezTo>
                <a:close/>
              </a:path>
            </a:pathLst>
          </a:cu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-524992" y="2884486"/>
            <a:ext cx="10184541" cy="2257429"/>
          </a:xfrm>
          <a:custGeom>
            <a:avLst/>
            <a:gdLst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548275 w 10186482"/>
              <a:gd name="connsiteY28" fmla="*/ 428787 h 2261772"/>
              <a:gd name="connsiteX29" fmla="*/ 2261947 w 10186482"/>
              <a:gd name="connsiteY29" fmla="*/ 428787 h 2261772"/>
              <a:gd name="connsiteX30" fmla="*/ 2067984 w 10186482"/>
              <a:gd name="connsiteY30" fmla="*/ 327187 h 2261772"/>
              <a:gd name="connsiteX31" fmla="*/ 1984856 w 10186482"/>
              <a:gd name="connsiteY31" fmla="*/ 179405 h 2261772"/>
              <a:gd name="connsiteX32" fmla="*/ 1837075 w 10186482"/>
              <a:gd name="connsiteY32" fmla="*/ 13151 h 2261772"/>
              <a:gd name="connsiteX33" fmla="*/ 1707766 w 10186482"/>
              <a:gd name="connsiteY33" fmla="*/ 40860 h 2261772"/>
              <a:gd name="connsiteX34" fmla="*/ 1569220 w 10186482"/>
              <a:gd name="connsiteY34" fmla="*/ 281005 h 2261772"/>
              <a:gd name="connsiteX35" fmla="*/ 1476856 w 10186482"/>
              <a:gd name="connsiteY35" fmla="*/ 382605 h 2261772"/>
              <a:gd name="connsiteX36" fmla="*/ 1273656 w 10186482"/>
              <a:gd name="connsiteY36" fmla="*/ 336424 h 2261772"/>
              <a:gd name="connsiteX37" fmla="*/ 1190529 w 10186482"/>
              <a:gd name="connsiteY37" fmla="*/ 281005 h 2261772"/>
              <a:gd name="connsiteX38" fmla="*/ 1015038 w 10186482"/>
              <a:gd name="connsiteY38" fmla="*/ 364133 h 2261772"/>
              <a:gd name="connsiteX39" fmla="*/ 793366 w 10186482"/>
              <a:gd name="connsiteY39" fmla="*/ 382605 h 2261772"/>
              <a:gd name="connsiteX40" fmla="*/ 654820 w 10186482"/>
              <a:gd name="connsiteY40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548275 w 10186482"/>
              <a:gd name="connsiteY28" fmla="*/ 428787 h 2261772"/>
              <a:gd name="connsiteX29" fmla="*/ 2261947 w 10186482"/>
              <a:gd name="connsiteY29" fmla="*/ 362800 h 2261772"/>
              <a:gd name="connsiteX30" fmla="*/ 2067984 w 10186482"/>
              <a:gd name="connsiteY30" fmla="*/ 327187 h 2261772"/>
              <a:gd name="connsiteX31" fmla="*/ 1984856 w 10186482"/>
              <a:gd name="connsiteY31" fmla="*/ 179405 h 2261772"/>
              <a:gd name="connsiteX32" fmla="*/ 1837075 w 10186482"/>
              <a:gd name="connsiteY32" fmla="*/ 13151 h 2261772"/>
              <a:gd name="connsiteX33" fmla="*/ 1707766 w 10186482"/>
              <a:gd name="connsiteY33" fmla="*/ 40860 h 2261772"/>
              <a:gd name="connsiteX34" fmla="*/ 1569220 w 10186482"/>
              <a:gd name="connsiteY34" fmla="*/ 281005 h 2261772"/>
              <a:gd name="connsiteX35" fmla="*/ 1476856 w 10186482"/>
              <a:gd name="connsiteY35" fmla="*/ 382605 h 2261772"/>
              <a:gd name="connsiteX36" fmla="*/ 1273656 w 10186482"/>
              <a:gd name="connsiteY36" fmla="*/ 336424 h 2261772"/>
              <a:gd name="connsiteX37" fmla="*/ 1190529 w 10186482"/>
              <a:gd name="connsiteY37" fmla="*/ 281005 h 2261772"/>
              <a:gd name="connsiteX38" fmla="*/ 1015038 w 10186482"/>
              <a:gd name="connsiteY38" fmla="*/ 364133 h 2261772"/>
              <a:gd name="connsiteX39" fmla="*/ 793366 w 10186482"/>
              <a:gd name="connsiteY39" fmla="*/ 382605 h 2261772"/>
              <a:gd name="connsiteX40" fmla="*/ 654820 w 10186482"/>
              <a:gd name="connsiteY40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548275 w 10186482"/>
              <a:gd name="connsiteY28" fmla="*/ 428787 h 2261772"/>
              <a:gd name="connsiteX29" fmla="*/ 2261947 w 10186482"/>
              <a:gd name="connsiteY29" fmla="*/ 362800 h 2261772"/>
              <a:gd name="connsiteX30" fmla="*/ 2096264 w 10186482"/>
              <a:gd name="connsiteY30" fmla="*/ 261200 h 2261772"/>
              <a:gd name="connsiteX31" fmla="*/ 1984856 w 10186482"/>
              <a:gd name="connsiteY31" fmla="*/ 179405 h 2261772"/>
              <a:gd name="connsiteX32" fmla="*/ 1837075 w 10186482"/>
              <a:gd name="connsiteY32" fmla="*/ 13151 h 2261772"/>
              <a:gd name="connsiteX33" fmla="*/ 1707766 w 10186482"/>
              <a:gd name="connsiteY33" fmla="*/ 40860 h 2261772"/>
              <a:gd name="connsiteX34" fmla="*/ 1569220 w 10186482"/>
              <a:gd name="connsiteY34" fmla="*/ 281005 h 2261772"/>
              <a:gd name="connsiteX35" fmla="*/ 1476856 w 10186482"/>
              <a:gd name="connsiteY35" fmla="*/ 382605 h 2261772"/>
              <a:gd name="connsiteX36" fmla="*/ 1273656 w 10186482"/>
              <a:gd name="connsiteY36" fmla="*/ 336424 h 2261772"/>
              <a:gd name="connsiteX37" fmla="*/ 1190529 w 10186482"/>
              <a:gd name="connsiteY37" fmla="*/ 281005 h 2261772"/>
              <a:gd name="connsiteX38" fmla="*/ 1015038 w 10186482"/>
              <a:gd name="connsiteY38" fmla="*/ 364133 h 2261772"/>
              <a:gd name="connsiteX39" fmla="*/ 793366 w 10186482"/>
              <a:gd name="connsiteY39" fmla="*/ 382605 h 2261772"/>
              <a:gd name="connsiteX40" fmla="*/ 654820 w 10186482"/>
              <a:gd name="connsiteY40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548275 w 10186482"/>
              <a:gd name="connsiteY28" fmla="*/ 428787 h 2261772"/>
              <a:gd name="connsiteX29" fmla="*/ 2495713 w 10186482"/>
              <a:gd name="connsiteY29" fmla="*/ 376035 h 2261772"/>
              <a:gd name="connsiteX30" fmla="*/ 2261947 w 10186482"/>
              <a:gd name="connsiteY30" fmla="*/ 362800 h 2261772"/>
              <a:gd name="connsiteX31" fmla="*/ 2096264 w 10186482"/>
              <a:gd name="connsiteY31" fmla="*/ 261200 h 2261772"/>
              <a:gd name="connsiteX32" fmla="*/ 1984856 w 10186482"/>
              <a:gd name="connsiteY32" fmla="*/ 179405 h 2261772"/>
              <a:gd name="connsiteX33" fmla="*/ 1837075 w 10186482"/>
              <a:gd name="connsiteY33" fmla="*/ 13151 h 2261772"/>
              <a:gd name="connsiteX34" fmla="*/ 1707766 w 10186482"/>
              <a:gd name="connsiteY34" fmla="*/ 40860 h 2261772"/>
              <a:gd name="connsiteX35" fmla="*/ 1569220 w 10186482"/>
              <a:gd name="connsiteY35" fmla="*/ 281005 h 2261772"/>
              <a:gd name="connsiteX36" fmla="*/ 1476856 w 10186482"/>
              <a:gd name="connsiteY36" fmla="*/ 382605 h 2261772"/>
              <a:gd name="connsiteX37" fmla="*/ 1273656 w 10186482"/>
              <a:gd name="connsiteY37" fmla="*/ 336424 h 2261772"/>
              <a:gd name="connsiteX38" fmla="*/ 1190529 w 10186482"/>
              <a:gd name="connsiteY38" fmla="*/ 281005 h 2261772"/>
              <a:gd name="connsiteX39" fmla="*/ 1015038 w 10186482"/>
              <a:gd name="connsiteY39" fmla="*/ 364133 h 2261772"/>
              <a:gd name="connsiteX40" fmla="*/ 793366 w 10186482"/>
              <a:gd name="connsiteY40" fmla="*/ 382605 h 2261772"/>
              <a:gd name="connsiteX41" fmla="*/ 654820 w 10186482"/>
              <a:gd name="connsiteY41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614263 w 10186482"/>
              <a:gd name="connsiteY28" fmla="*/ 372226 h 2261772"/>
              <a:gd name="connsiteX29" fmla="*/ 2495713 w 10186482"/>
              <a:gd name="connsiteY29" fmla="*/ 376035 h 2261772"/>
              <a:gd name="connsiteX30" fmla="*/ 2261947 w 10186482"/>
              <a:gd name="connsiteY30" fmla="*/ 362800 h 2261772"/>
              <a:gd name="connsiteX31" fmla="*/ 2096264 w 10186482"/>
              <a:gd name="connsiteY31" fmla="*/ 261200 h 2261772"/>
              <a:gd name="connsiteX32" fmla="*/ 1984856 w 10186482"/>
              <a:gd name="connsiteY32" fmla="*/ 179405 h 2261772"/>
              <a:gd name="connsiteX33" fmla="*/ 1837075 w 10186482"/>
              <a:gd name="connsiteY33" fmla="*/ 13151 h 2261772"/>
              <a:gd name="connsiteX34" fmla="*/ 1707766 w 10186482"/>
              <a:gd name="connsiteY34" fmla="*/ 40860 h 2261772"/>
              <a:gd name="connsiteX35" fmla="*/ 1569220 w 10186482"/>
              <a:gd name="connsiteY35" fmla="*/ 281005 h 2261772"/>
              <a:gd name="connsiteX36" fmla="*/ 1476856 w 10186482"/>
              <a:gd name="connsiteY36" fmla="*/ 382605 h 2261772"/>
              <a:gd name="connsiteX37" fmla="*/ 1273656 w 10186482"/>
              <a:gd name="connsiteY37" fmla="*/ 336424 h 2261772"/>
              <a:gd name="connsiteX38" fmla="*/ 1190529 w 10186482"/>
              <a:gd name="connsiteY38" fmla="*/ 281005 h 2261772"/>
              <a:gd name="connsiteX39" fmla="*/ 1015038 w 10186482"/>
              <a:gd name="connsiteY39" fmla="*/ 364133 h 2261772"/>
              <a:gd name="connsiteX40" fmla="*/ 793366 w 10186482"/>
              <a:gd name="connsiteY40" fmla="*/ 382605 h 2261772"/>
              <a:gd name="connsiteX41" fmla="*/ 654820 w 10186482"/>
              <a:gd name="connsiteY41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614263 w 10186482"/>
              <a:gd name="connsiteY28" fmla="*/ 372226 h 2261772"/>
              <a:gd name="connsiteX29" fmla="*/ 2476860 w 10186482"/>
              <a:gd name="connsiteY29" fmla="*/ 338328 h 2261772"/>
              <a:gd name="connsiteX30" fmla="*/ 2261947 w 10186482"/>
              <a:gd name="connsiteY30" fmla="*/ 362800 h 2261772"/>
              <a:gd name="connsiteX31" fmla="*/ 2096264 w 10186482"/>
              <a:gd name="connsiteY31" fmla="*/ 261200 h 2261772"/>
              <a:gd name="connsiteX32" fmla="*/ 1984856 w 10186482"/>
              <a:gd name="connsiteY32" fmla="*/ 179405 h 2261772"/>
              <a:gd name="connsiteX33" fmla="*/ 1837075 w 10186482"/>
              <a:gd name="connsiteY33" fmla="*/ 13151 h 2261772"/>
              <a:gd name="connsiteX34" fmla="*/ 1707766 w 10186482"/>
              <a:gd name="connsiteY34" fmla="*/ 40860 h 2261772"/>
              <a:gd name="connsiteX35" fmla="*/ 1569220 w 10186482"/>
              <a:gd name="connsiteY35" fmla="*/ 281005 h 2261772"/>
              <a:gd name="connsiteX36" fmla="*/ 1476856 w 10186482"/>
              <a:gd name="connsiteY36" fmla="*/ 382605 h 2261772"/>
              <a:gd name="connsiteX37" fmla="*/ 1273656 w 10186482"/>
              <a:gd name="connsiteY37" fmla="*/ 336424 h 2261772"/>
              <a:gd name="connsiteX38" fmla="*/ 1190529 w 10186482"/>
              <a:gd name="connsiteY38" fmla="*/ 281005 h 2261772"/>
              <a:gd name="connsiteX39" fmla="*/ 1015038 w 10186482"/>
              <a:gd name="connsiteY39" fmla="*/ 364133 h 2261772"/>
              <a:gd name="connsiteX40" fmla="*/ 793366 w 10186482"/>
              <a:gd name="connsiteY40" fmla="*/ 382605 h 2261772"/>
              <a:gd name="connsiteX41" fmla="*/ 654820 w 10186482"/>
              <a:gd name="connsiteY41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642544 w 10186482"/>
              <a:gd name="connsiteY28" fmla="*/ 325092 h 2261772"/>
              <a:gd name="connsiteX29" fmla="*/ 2476860 w 10186482"/>
              <a:gd name="connsiteY29" fmla="*/ 338328 h 2261772"/>
              <a:gd name="connsiteX30" fmla="*/ 2261947 w 10186482"/>
              <a:gd name="connsiteY30" fmla="*/ 362800 h 2261772"/>
              <a:gd name="connsiteX31" fmla="*/ 2096264 w 10186482"/>
              <a:gd name="connsiteY31" fmla="*/ 261200 h 2261772"/>
              <a:gd name="connsiteX32" fmla="*/ 1984856 w 10186482"/>
              <a:gd name="connsiteY32" fmla="*/ 179405 h 2261772"/>
              <a:gd name="connsiteX33" fmla="*/ 1837075 w 10186482"/>
              <a:gd name="connsiteY33" fmla="*/ 13151 h 2261772"/>
              <a:gd name="connsiteX34" fmla="*/ 1707766 w 10186482"/>
              <a:gd name="connsiteY34" fmla="*/ 40860 h 2261772"/>
              <a:gd name="connsiteX35" fmla="*/ 1569220 w 10186482"/>
              <a:gd name="connsiteY35" fmla="*/ 281005 h 2261772"/>
              <a:gd name="connsiteX36" fmla="*/ 1476856 w 10186482"/>
              <a:gd name="connsiteY36" fmla="*/ 382605 h 2261772"/>
              <a:gd name="connsiteX37" fmla="*/ 1273656 w 10186482"/>
              <a:gd name="connsiteY37" fmla="*/ 336424 h 2261772"/>
              <a:gd name="connsiteX38" fmla="*/ 1190529 w 10186482"/>
              <a:gd name="connsiteY38" fmla="*/ 281005 h 2261772"/>
              <a:gd name="connsiteX39" fmla="*/ 1015038 w 10186482"/>
              <a:gd name="connsiteY39" fmla="*/ 364133 h 2261772"/>
              <a:gd name="connsiteX40" fmla="*/ 793366 w 10186482"/>
              <a:gd name="connsiteY40" fmla="*/ 382605 h 2261772"/>
              <a:gd name="connsiteX41" fmla="*/ 654820 w 10186482"/>
              <a:gd name="connsiteY41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642544 w 10186482"/>
              <a:gd name="connsiteY28" fmla="*/ 325092 h 2261772"/>
              <a:gd name="connsiteX29" fmla="*/ 2476860 w 10186482"/>
              <a:gd name="connsiteY29" fmla="*/ 338328 h 2261772"/>
              <a:gd name="connsiteX30" fmla="*/ 2261947 w 10186482"/>
              <a:gd name="connsiteY30" fmla="*/ 362800 h 2261772"/>
              <a:gd name="connsiteX31" fmla="*/ 2096264 w 10186482"/>
              <a:gd name="connsiteY31" fmla="*/ 261200 h 2261772"/>
              <a:gd name="connsiteX32" fmla="*/ 1984856 w 10186482"/>
              <a:gd name="connsiteY32" fmla="*/ 179405 h 2261772"/>
              <a:gd name="connsiteX33" fmla="*/ 1837075 w 10186482"/>
              <a:gd name="connsiteY33" fmla="*/ 13151 h 2261772"/>
              <a:gd name="connsiteX34" fmla="*/ 1707766 w 10186482"/>
              <a:gd name="connsiteY34" fmla="*/ 40860 h 2261772"/>
              <a:gd name="connsiteX35" fmla="*/ 1569220 w 10186482"/>
              <a:gd name="connsiteY35" fmla="*/ 281005 h 2261772"/>
              <a:gd name="connsiteX36" fmla="*/ 1476856 w 10186482"/>
              <a:gd name="connsiteY36" fmla="*/ 382605 h 2261772"/>
              <a:gd name="connsiteX37" fmla="*/ 1273656 w 10186482"/>
              <a:gd name="connsiteY37" fmla="*/ 336424 h 2261772"/>
              <a:gd name="connsiteX38" fmla="*/ 1190529 w 10186482"/>
              <a:gd name="connsiteY38" fmla="*/ 281005 h 2261772"/>
              <a:gd name="connsiteX39" fmla="*/ 1015038 w 10186482"/>
              <a:gd name="connsiteY39" fmla="*/ 364133 h 2261772"/>
              <a:gd name="connsiteX40" fmla="*/ 793366 w 10186482"/>
              <a:gd name="connsiteY40" fmla="*/ 382605 h 2261772"/>
              <a:gd name="connsiteX41" fmla="*/ 654820 w 10186482"/>
              <a:gd name="connsiteY41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642544 w 10186482"/>
              <a:gd name="connsiteY28" fmla="*/ 325092 h 2261772"/>
              <a:gd name="connsiteX29" fmla="*/ 2571127 w 10186482"/>
              <a:gd name="connsiteY29" fmla="*/ 385462 h 2261772"/>
              <a:gd name="connsiteX30" fmla="*/ 2476860 w 10186482"/>
              <a:gd name="connsiteY30" fmla="*/ 338328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727385 w 10186482"/>
              <a:gd name="connsiteY28" fmla="*/ 391080 h 2261772"/>
              <a:gd name="connsiteX29" fmla="*/ 2571127 w 10186482"/>
              <a:gd name="connsiteY29" fmla="*/ 385462 h 2261772"/>
              <a:gd name="connsiteX30" fmla="*/ 2476860 w 10186482"/>
              <a:gd name="connsiteY30" fmla="*/ 338328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670824 w 10186482"/>
              <a:gd name="connsiteY28" fmla="*/ 353373 h 2261772"/>
              <a:gd name="connsiteX29" fmla="*/ 2571127 w 10186482"/>
              <a:gd name="connsiteY29" fmla="*/ 385462 h 2261772"/>
              <a:gd name="connsiteX30" fmla="*/ 2476860 w 10186482"/>
              <a:gd name="connsiteY30" fmla="*/ 338328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99827 w 10186482"/>
              <a:gd name="connsiteY27" fmla="*/ 345089 h 2261772"/>
              <a:gd name="connsiteX28" fmla="*/ 2670824 w 10186482"/>
              <a:gd name="connsiteY28" fmla="*/ 353373 h 2261772"/>
              <a:gd name="connsiteX29" fmla="*/ 2571127 w 10186482"/>
              <a:gd name="connsiteY29" fmla="*/ 385462 h 2261772"/>
              <a:gd name="connsiteX30" fmla="*/ 2476860 w 10186482"/>
              <a:gd name="connsiteY30" fmla="*/ 338328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99827 w 10186482"/>
              <a:gd name="connsiteY27" fmla="*/ 345089 h 2261772"/>
              <a:gd name="connsiteX28" fmla="*/ 2670824 w 10186482"/>
              <a:gd name="connsiteY28" fmla="*/ 353373 h 2261772"/>
              <a:gd name="connsiteX29" fmla="*/ 2571127 w 10186482"/>
              <a:gd name="connsiteY29" fmla="*/ 338328 h 2261772"/>
              <a:gd name="connsiteX30" fmla="*/ 2476860 w 10186482"/>
              <a:gd name="connsiteY30" fmla="*/ 338328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99827 w 10186482"/>
              <a:gd name="connsiteY27" fmla="*/ 345089 h 2261772"/>
              <a:gd name="connsiteX28" fmla="*/ 2670824 w 10186482"/>
              <a:gd name="connsiteY28" fmla="*/ 353373 h 2261772"/>
              <a:gd name="connsiteX29" fmla="*/ 2571127 w 10186482"/>
              <a:gd name="connsiteY29" fmla="*/ 338328 h 2261772"/>
              <a:gd name="connsiteX30" fmla="*/ 2401445 w 10186482"/>
              <a:gd name="connsiteY30" fmla="*/ 376036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99827 w 10186482"/>
              <a:gd name="connsiteY27" fmla="*/ 345089 h 2261772"/>
              <a:gd name="connsiteX28" fmla="*/ 2670824 w 10186482"/>
              <a:gd name="connsiteY28" fmla="*/ 353373 h 2261772"/>
              <a:gd name="connsiteX29" fmla="*/ 2571127 w 10186482"/>
              <a:gd name="connsiteY29" fmla="*/ 376035 h 2261772"/>
              <a:gd name="connsiteX30" fmla="*/ 2401445 w 10186482"/>
              <a:gd name="connsiteY30" fmla="*/ 376036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99827 w 10186482"/>
              <a:gd name="connsiteY27" fmla="*/ 345089 h 2261772"/>
              <a:gd name="connsiteX28" fmla="*/ 2699105 w 10186482"/>
              <a:gd name="connsiteY28" fmla="*/ 353373 h 2261772"/>
              <a:gd name="connsiteX29" fmla="*/ 2571127 w 10186482"/>
              <a:gd name="connsiteY29" fmla="*/ 376035 h 2261772"/>
              <a:gd name="connsiteX30" fmla="*/ 2401445 w 10186482"/>
              <a:gd name="connsiteY30" fmla="*/ 376036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99827 w 10186482"/>
              <a:gd name="connsiteY27" fmla="*/ 345089 h 2261772"/>
              <a:gd name="connsiteX28" fmla="*/ 2699105 w 10186482"/>
              <a:gd name="connsiteY28" fmla="*/ 353373 h 2261772"/>
              <a:gd name="connsiteX29" fmla="*/ 2571127 w 10186482"/>
              <a:gd name="connsiteY29" fmla="*/ 376035 h 2261772"/>
              <a:gd name="connsiteX30" fmla="*/ 2261947 w 10186482"/>
              <a:gd name="connsiteY30" fmla="*/ 362800 h 2261772"/>
              <a:gd name="connsiteX31" fmla="*/ 2096264 w 10186482"/>
              <a:gd name="connsiteY31" fmla="*/ 261200 h 2261772"/>
              <a:gd name="connsiteX32" fmla="*/ 1984856 w 10186482"/>
              <a:gd name="connsiteY32" fmla="*/ 179405 h 2261772"/>
              <a:gd name="connsiteX33" fmla="*/ 1837075 w 10186482"/>
              <a:gd name="connsiteY33" fmla="*/ 13151 h 2261772"/>
              <a:gd name="connsiteX34" fmla="*/ 1707766 w 10186482"/>
              <a:gd name="connsiteY34" fmla="*/ 40860 h 2261772"/>
              <a:gd name="connsiteX35" fmla="*/ 1569220 w 10186482"/>
              <a:gd name="connsiteY35" fmla="*/ 281005 h 2261772"/>
              <a:gd name="connsiteX36" fmla="*/ 1476856 w 10186482"/>
              <a:gd name="connsiteY36" fmla="*/ 382605 h 2261772"/>
              <a:gd name="connsiteX37" fmla="*/ 1273656 w 10186482"/>
              <a:gd name="connsiteY37" fmla="*/ 336424 h 2261772"/>
              <a:gd name="connsiteX38" fmla="*/ 1190529 w 10186482"/>
              <a:gd name="connsiteY38" fmla="*/ 281005 h 2261772"/>
              <a:gd name="connsiteX39" fmla="*/ 1015038 w 10186482"/>
              <a:gd name="connsiteY39" fmla="*/ 364133 h 2261772"/>
              <a:gd name="connsiteX40" fmla="*/ 793366 w 10186482"/>
              <a:gd name="connsiteY40" fmla="*/ 382605 h 2261772"/>
              <a:gd name="connsiteX41" fmla="*/ 654820 w 10186482"/>
              <a:gd name="connsiteY41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699105 w 10186482"/>
              <a:gd name="connsiteY27" fmla="*/ 353373 h 2261772"/>
              <a:gd name="connsiteX28" fmla="*/ 2571127 w 10186482"/>
              <a:gd name="connsiteY28" fmla="*/ 376035 h 2261772"/>
              <a:gd name="connsiteX29" fmla="*/ 2261947 w 10186482"/>
              <a:gd name="connsiteY29" fmla="*/ 362800 h 2261772"/>
              <a:gd name="connsiteX30" fmla="*/ 2096264 w 10186482"/>
              <a:gd name="connsiteY30" fmla="*/ 261200 h 2261772"/>
              <a:gd name="connsiteX31" fmla="*/ 1984856 w 10186482"/>
              <a:gd name="connsiteY31" fmla="*/ 179405 h 2261772"/>
              <a:gd name="connsiteX32" fmla="*/ 1837075 w 10186482"/>
              <a:gd name="connsiteY32" fmla="*/ 13151 h 2261772"/>
              <a:gd name="connsiteX33" fmla="*/ 1707766 w 10186482"/>
              <a:gd name="connsiteY33" fmla="*/ 40860 h 2261772"/>
              <a:gd name="connsiteX34" fmla="*/ 1569220 w 10186482"/>
              <a:gd name="connsiteY34" fmla="*/ 281005 h 2261772"/>
              <a:gd name="connsiteX35" fmla="*/ 1476856 w 10186482"/>
              <a:gd name="connsiteY35" fmla="*/ 382605 h 2261772"/>
              <a:gd name="connsiteX36" fmla="*/ 1273656 w 10186482"/>
              <a:gd name="connsiteY36" fmla="*/ 336424 h 2261772"/>
              <a:gd name="connsiteX37" fmla="*/ 1190529 w 10186482"/>
              <a:gd name="connsiteY37" fmla="*/ 281005 h 2261772"/>
              <a:gd name="connsiteX38" fmla="*/ 1015038 w 10186482"/>
              <a:gd name="connsiteY38" fmla="*/ 364133 h 2261772"/>
              <a:gd name="connsiteX39" fmla="*/ 793366 w 10186482"/>
              <a:gd name="connsiteY39" fmla="*/ 382605 h 2261772"/>
              <a:gd name="connsiteX40" fmla="*/ 654820 w 10186482"/>
              <a:gd name="connsiteY40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699105 w 10186482"/>
              <a:gd name="connsiteY27" fmla="*/ 353373 h 2261772"/>
              <a:gd name="connsiteX28" fmla="*/ 2261947 w 10186482"/>
              <a:gd name="connsiteY28" fmla="*/ 362800 h 2261772"/>
              <a:gd name="connsiteX29" fmla="*/ 2096264 w 10186482"/>
              <a:gd name="connsiteY29" fmla="*/ 261200 h 2261772"/>
              <a:gd name="connsiteX30" fmla="*/ 1984856 w 10186482"/>
              <a:gd name="connsiteY30" fmla="*/ 179405 h 2261772"/>
              <a:gd name="connsiteX31" fmla="*/ 1837075 w 10186482"/>
              <a:gd name="connsiteY31" fmla="*/ 13151 h 2261772"/>
              <a:gd name="connsiteX32" fmla="*/ 1707766 w 10186482"/>
              <a:gd name="connsiteY32" fmla="*/ 40860 h 2261772"/>
              <a:gd name="connsiteX33" fmla="*/ 1569220 w 10186482"/>
              <a:gd name="connsiteY33" fmla="*/ 281005 h 2261772"/>
              <a:gd name="connsiteX34" fmla="*/ 1476856 w 10186482"/>
              <a:gd name="connsiteY34" fmla="*/ 382605 h 2261772"/>
              <a:gd name="connsiteX35" fmla="*/ 1273656 w 10186482"/>
              <a:gd name="connsiteY35" fmla="*/ 336424 h 2261772"/>
              <a:gd name="connsiteX36" fmla="*/ 1190529 w 10186482"/>
              <a:gd name="connsiteY36" fmla="*/ 281005 h 2261772"/>
              <a:gd name="connsiteX37" fmla="*/ 1015038 w 10186482"/>
              <a:gd name="connsiteY37" fmla="*/ 364133 h 2261772"/>
              <a:gd name="connsiteX38" fmla="*/ 793366 w 10186482"/>
              <a:gd name="connsiteY38" fmla="*/ 382605 h 2261772"/>
              <a:gd name="connsiteX39" fmla="*/ 654820 w 10186482"/>
              <a:gd name="connsiteY39" fmla="*/ 364133 h 2261772"/>
              <a:gd name="connsiteX0" fmla="*/ 654820 w 10185061"/>
              <a:gd name="connsiteY0" fmla="*/ 364133 h 2261772"/>
              <a:gd name="connsiteX1" fmla="*/ 664056 w 10185061"/>
              <a:gd name="connsiteY1" fmla="*/ 2128278 h 2261772"/>
              <a:gd name="connsiteX2" fmla="*/ 9521729 w 10185061"/>
              <a:gd name="connsiteY2" fmla="*/ 2100569 h 2261772"/>
              <a:gd name="connsiteX3" fmla="*/ 9530966 w 10185061"/>
              <a:gd name="connsiteY3" fmla="*/ 1805005 h 2261772"/>
              <a:gd name="connsiteX4" fmla="*/ 9411654 w 10185061"/>
              <a:gd name="connsiteY4" fmla="*/ 1758062 h 2261772"/>
              <a:gd name="connsiteX5" fmla="*/ 8810529 w 10185061"/>
              <a:gd name="connsiteY5" fmla="*/ 1731115 h 2261772"/>
              <a:gd name="connsiteX6" fmla="*/ 8302529 w 10185061"/>
              <a:gd name="connsiteY6" fmla="*/ 1647987 h 2261772"/>
              <a:gd name="connsiteX7" fmla="*/ 7831475 w 10185061"/>
              <a:gd name="connsiteY7" fmla="*/ 1500205 h 2261772"/>
              <a:gd name="connsiteX8" fmla="*/ 7498966 w 10185061"/>
              <a:gd name="connsiteY8" fmla="*/ 1324715 h 2261772"/>
              <a:gd name="connsiteX9" fmla="*/ 7166456 w 10185061"/>
              <a:gd name="connsiteY9" fmla="*/ 1158460 h 2261772"/>
              <a:gd name="connsiteX10" fmla="*/ 6898602 w 10185061"/>
              <a:gd name="connsiteY10" fmla="*/ 992205 h 2261772"/>
              <a:gd name="connsiteX11" fmla="*/ 6704638 w 10185061"/>
              <a:gd name="connsiteY11" fmla="*/ 1001442 h 2261772"/>
              <a:gd name="connsiteX12" fmla="*/ 6409075 w 10185061"/>
              <a:gd name="connsiteY12" fmla="*/ 1093805 h 2261772"/>
              <a:gd name="connsiteX13" fmla="*/ 6122747 w 10185061"/>
              <a:gd name="connsiteY13" fmla="*/ 1103042 h 2261772"/>
              <a:gd name="connsiteX14" fmla="*/ 5762529 w 10185061"/>
              <a:gd name="connsiteY14" fmla="*/ 1029151 h 2261772"/>
              <a:gd name="connsiteX15" fmla="*/ 5503911 w 10185061"/>
              <a:gd name="connsiteY15" fmla="*/ 992205 h 2261772"/>
              <a:gd name="connsiteX16" fmla="*/ 5143693 w 10185061"/>
              <a:gd name="connsiteY16" fmla="*/ 881369 h 2261772"/>
              <a:gd name="connsiteX17" fmla="*/ 4866602 w 10185061"/>
              <a:gd name="connsiteY17" fmla="*/ 779769 h 2261772"/>
              <a:gd name="connsiteX18" fmla="*/ 4737293 w 10185061"/>
              <a:gd name="connsiteY18" fmla="*/ 705878 h 2261772"/>
              <a:gd name="connsiteX19" fmla="*/ 4534093 w 10185061"/>
              <a:gd name="connsiteY19" fmla="*/ 733587 h 2261772"/>
              <a:gd name="connsiteX20" fmla="*/ 4404784 w 10185061"/>
              <a:gd name="connsiteY20" fmla="*/ 770533 h 2261772"/>
              <a:gd name="connsiteX21" fmla="*/ 4229293 w 10185061"/>
              <a:gd name="connsiteY21" fmla="*/ 770533 h 2261772"/>
              <a:gd name="connsiteX22" fmla="*/ 4063038 w 10185061"/>
              <a:gd name="connsiteY22" fmla="*/ 844424 h 2261772"/>
              <a:gd name="connsiteX23" fmla="*/ 3832129 w 10185061"/>
              <a:gd name="connsiteY23" fmla="*/ 733587 h 2261772"/>
              <a:gd name="connsiteX24" fmla="*/ 3490384 w 10185061"/>
              <a:gd name="connsiteY24" fmla="*/ 576569 h 2261772"/>
              <a:gd name="connsiteX25" fmla="*/ 3287184 w 10185061"/>
              <a:gd name="connsiteY25" fmla="*/ 447260 h 2261772"/>
              <a:gd name="connsiteX26" fmla="*/ 3102456 w 10185061"/>
              <a:gd name="connsiteY26" fmla="*/ 364133 h 2261772"/>
              <a:gd name="connsiteX27" fmla="*/ 2699105 w 10185061"/>
              <a:gd name="connsiteY27" fmla="*/ 353373 h 2261772"/>
              <a:gd name="connsiteX28" fmla="*/ 2261947 w 10185061"/>
              <a:gd name="connsiteY28" fmla="*/ 362800 h 2261772"/>
              <a:gd name="connsiteX29" fmla="*/ 2096264 w 10185061"/>
              <a:gd name="connsiteY29" fmla="*/ 261200 h 2261772"/>
              <a:gd name="connsiteX30" fmla="*/ 1984856 w 10185061"/>
              <a:gd name="connsiteY30" fmla="*/ 179405 h 2261772"/>
              <a:gd name="connsiteX31" fmla="*/ 1837075 w 10185061"/>
              <a:gd name="connsiteY31" fmla="*/ 13151 h 2261772"/>
              <a:gd name="connsiteX32" fmla="*/ 1707766 w 10185061"/>
              <a:gd name="connsiteY32" fmla="*/ 40860 h 2261772"/>
              <a:gd name="connsiteX33" fmla="*/ 1569220 w 10185061"/>
              <a:gd name="connsiteY33" fmla="*/ 281005 h 2261772"/>
              <a:gd name="connsiteX34" fmla="*/ 1476856 w 10185061"/>
              <a:gd name="connsiteY34" fmla="*/ 382605 h 2261772"/>
              <a:gd name="connsiteX35" fmla="*/ 1273656 w 10185061"/>
              <a:gd name="connsiteY35" fmla="*/ 336424 h 2261772"/>
              <a:gd name="connsiteX36" fmla="*/ 1190529 w 10185061"/>
              <a:gd name="connsiteY36" fmla="*/ 281005 h 2261772"/>
              <a:gd name="connsiteX37" fmla="*/ 1015038 w 10185061"/>
              <a:gd name="connsiteY37" fmla="*/ 364133 h 2261772"/>
              <a:gd name="connsiteX38" fmla="*/ 793366 w 10185061"/>
              <a:gd name="connsiteY38" fmla="*/ 382605 h 2261772"/>
              <a:gd name="connsiteX39" fmla="*/ 654820 w 10185061"/>
              <a:gd name="connsiteY39" fmla="*/ 364133 h 2261772"/>
              <a:gd name="connsiteX0" fmla="*/ 654820 w 10185061"/>
              <a:gd name="connsiteY0" fmla="*/ 359790 h 2257429"/>
              <a:gd name="connsiteX1" fmla="*/ 664056 w 10185061"/>
              <a:gd name="connsiteY1" fmla="*/ 2123935 h 2257429"/>
              <a:gd name="connsiteX2" fmla="*/ 9521729 w 10185061"/>
              <a:gd name="connsiteY2" fmla="*/ 2096226 h 2257429"/>
              <a:gd name="connsiteX3" fmla="*/ 9530966 w 10185061"/>
              <a:gd name="connsiteY3" fmla="*/ 1800662 h 2257429"/>
              <a:gd name="connsiteX4" fmla="*/ 9411654 w 10185061"/>
              <a:gd name="connsiteY4" fmla="*/ 1753719 h 2257429"/>
              <a:gd name="connsiteX5" fmla="*/ 8810529 w 10185061"/>
              <a:gd name="connsiteY5" fmla="*/ 1726772 h 2257429"/>
              <a:gd name="connsiteX6" fmla="*/ 8302529 w 10185061"/>
              <a:gd name="connsiteY6" fmla="*/ 1643644 h 2257429"/>
              <a:gd name="connsiteX7" fmla="*/ 7831475 w 10185061"/>
              <a:gd name="connsiteY7" fmla="*/ 1495862 h 2257429"/>
              <a:gd name="connsiteX8" fmla="*/ 7498966 w 10185061"/>
              <a:gd name="connsiteY8" fmla="*/ 1320372 h 2257429"/>
              <a:gd name="connsiteX9" fmla="*/ 7166456 w 10185061"/>
              <a:gd name="connsiteY9" fmla="*/ 1154117 h 2257429"/>
              <a:gd name="connsiteX10" fmla="*/ 6898602 w 10185061"/>
              <a:gd name="connsiteY10" fmla="*/ 987862 h 2257429"/>
              <a:gd name="connsiteX11" fmla="*/ 6704638 w 10185061"/>
              <a:gd name="connsiteY11" fmla="*/ 997099 h 2257429"/>
              <a:gd name="connsiteX12" fmla="*/ 6409075 w 10185061"/>
              <a:gd name="connsiteY12" fmla="*/ 1089462 h 2257429"/>
              <a:gd name="connsiteX13" fmla="*/ 6122747 w 10185061"/>
              <a:gd name="connsiteY13" fmla="*/ 1098699 h 2257429"/>
              <a:gd name="connsiteX14" fmla="*/ 5762529 w 10185061"/>
              <a:gd name="connsiteY14" fmla="*/ 1024808 h 2257429"/>
              <a:gd name="connsiteX15" fmla="*/ 5503911 w 10185061"/>
              <a:gd name="connsiteY15" fmla="*/ 987862 h 2257429"/>
              <a:gd name="connsiteX16" fmla="*/ 5143693 w 10185061"/>
              <a:gd name="connsiteY16" fmla="*/ 877026 h 2257429"/>
              <a:gd name="connsiteX17" fmla="*/ 4866602 w 10185061"/>
              <a:gd name="connsiteY17" fmla="*/ 775426 h 2257429"/>
              <a:gd name="connsiteX18" fmla="*/ 4737293 w 10185061"/>
              <a:gd name="connsiteY18" fmla="*/ 701535 h 2257429"/>
              <a:gd name="connsiteX19" fmla="*/ 4534093 w 10185061"/>
              <a:gd name="connsiteY19" fmla="*/ 729244 h 2257429"/>
              <a:gd name="connsiteX20" fmla="*/ 4404784 w 10185061"/>
              <a:gd name="connsiteY20" fmla="*/ 766190 h 2257429"/>
              <a:gd name="connsiteX21" fmla="*/ 4229293 w 10185061"/>
              <a:gd name="connsiteY21" fmla="*/ 766190 h 2257429"/>
              <a:gd name="connsiteX22" fmla="*/ 4063038 w 10185061"/>
              <a:gd name="connsiteY22" fmla="*/ 840081 h 2257429"/>
              <a:gd name="connsiteX23" fmla="*/ 3832129 w 10185061"/>
              <a:gd name="connsiteY23" fmla="*/ 729244 h 2257429"/>
              <a:gd name="connsiteX24" fmla="*/ 3490384 w 10185061"/>
              <a:gd name="connsiteY24" fmla="*/ 572226 h 2257429"/>
              <a:gd name="connsiteX25" fmla="*/ 3287184 w 10185061"/>
              <a:gd name="connsiteY25" fmla="*/ 442917 h 2257429"/>
              <a:gd name="connsiteX26" fmla="*/ 3102456 w 10185061"/>
              <a:gd name="connsiteY26" fmla="*/ 359790 h 2257429"/>
              <a:gd name="connsiteX27" fmla="*/ 2699105 w 10185061"/>
              <a:gd name="connsiteY27" fmla="*/ 349030 h 2257429"/>
              <a:gd name="connsiteX28" fmla="*/ 2261947 w 10185061"/>
              <a:gd name="connsiteY28" fmla="*/ 358457 h 2257429"/>
              <a:gd name="connsiteX29" fmla="*/ 2096264 w 10185061"/>
              <a:gd name="connsiteY29" fmla="*/ 256857 h 2257429"/>
              <a:gd name="connsiteX30" fmla="*/ 1984856 w 10185061"/>
              <a:gd name="connsiteY30" fmla="*/ 175062 h 2257429"/>
              <a:gd name="connsiteX31" fmla="*/ 1837075 w 10185061"/>
              <a:gd name="connsiteY31" fmla="*/ 8808 h 2257429"/>
              <a:gd name="connsiteX32" fmla="*/ 1707766 w 10185061"/>
              <a:gd name="connsiteY32" fmla="*/ 36517 h 2257429"/>
              <a:gd name="connsiteX33" fmla="*/ 1527657 w 10185061"/>
              <a:gd name="connsiteY33" fmla="*/ 151971 h 2257429"/>
              <a:gd name="connsiteX34" fmla="*/ 1476856 w 10185061"/>
              <a:gd name="connsiteY34" fmla="*/ 378262 h 2257429"/>
              <a:gd name="connsiteX35" fmla="*/ 1273656 w 10185061"/>
              <a:gd name="connsiteY35" fmla="*/ 332081 h 2257429"/>
              <a:gd name="connsiteX36" fmla="*/ 1190529 w 10185061"/>
              <a:gd name="connsiteY36" fmla="*/ 276662 h 2257429"/>
              <a:gd name="connsiteX37" fmla="*/ 1015038 w 10185061"/>
              <a:gd name="connsiteY37" fmla="*/ 359790 h 2257429"/>
              <a:gd name="connsiteX38" fmla="*/ 793366 w 10185061"/>
              <a:gd name="connsiteY38" fmla="*/ 378262 h 2257429"/>
              <a:gd name="connsiteX39" fmla="*/ 654820 w 10185061"/>
              <a:gd name="connsiteY39" fmla="*/ 359790 h 2257429"/>
              <a:gd name="connsiteX0" fmla="*/ 654820 w 10185061"/>
              <a:gd name="connsiteY0" fmla="*/ 359790 h 2257429"/>
              <a:gd name="connsiteX1" fmla="*/ 664056 w 10185061"/>
              <a:gd name="connsiteY1" fmla="*/ 2123935 h 2257429"/>
              <a:gd name="connsiteX2" fmla="*/ 9521729 w 10185061"/>
              <a:gd name="connsiteY2" fmla="*/ 2096226 h 2257429"/>
              <a:gd name="connsiteX3" fmla="*/ 9530966 w 10185061"/>
              <a:gd name="connsiteY3" fmla="*/ 1800662 h 2257429"/>
              <a:gd name="connsiteX4" fmla="*/ 9411654 w 10185061"/>
              <a:gd name="connsiteY4" fmla="*/ 1753719 h 2257429"/>
              <a:gd name="connsiteX5" fmla="*/ 8810529 w 10185061"/>
              <a:gd name="connsiteY5" fmla="*/ 1726772 h 2257429"/>
              <a:gd name="connsiteX6" fmla="*/ 8302529 w 10185061"/>
              <a:gd name="connsiteY6" fmla="*/ 1643644 h 2257429"/>
              <a:gd name="connsiteX7" fmla="*/ 7831475 w 10185061"/>
              <a:gd name="connsiteY7" fmla="*/ 1495862 h 2257429"/>
              <a:gd name="connsiteX8" fmla="*/ 7498966 w 10185061"/>
              <a:gd name="connsiteY8" fmla="*/ 1320372 h 2257429"/>
              <a:gd name="connsiteX9" fmla="*/ 7166456 w 10185061"/>
              <a:gd name="connsiteY9" fmla="*/ 1154117 h 2257429"/>
              <a:gd name="connsiteX10" fmla="*/ 6898602 w 10185061"/>
              <a:gd name="connsiteY10" fmla="*/ 987862 h 2257429"/>
              <a:gd name="connsiteX11" fmla="*/ 6704638 w 10185061"/>
              <a:gd name="connsiteY11" fmla="*/ 997099 h 2257429"/>
              <a:gd name="connsiteX12" fmla="*/ 6409075 w 10185061"/>
              <a:gd name="connsiteY12" fmla="*/ 1089462 h 2257429"/>
              <a:gd name="connsiteX13" fmla="*/ 6122747 w 10185061"/>
              <a:gd name="connsiteY13" fmla="*/ 1098699 h 2257429"/>
              <a:gd name="connsiteX14" fmla="*/ 5762529 w 10185061"/>
              <a:gd name="connsiteY14" fmla="*/ 1024808 h 2257429"/>
              <a:gd name="connsiteX15" fmla="*/ 5503911 w 10185061"/>
              <a:gd name="connsiteY15" fmla="*/ 987862 h 2257429"/>
              <a:gd name="connsiteX16" fmla="*/ 5143693 w 10185061"/>
              <a:gd name="connsiteY16" fmla="*/ 877026 h 2257429"/>
              <a:gd name="connsiteX17" fmla="*/ 4866602 w 10185061"/>
              <a:gd name="connsiteY17" fmla="*/ 775426 h 2257429"/>
              <a:gd name="connsiteX18" fmla="*/ 4737293 w 10185061"/>
              <a:gd name="connsiteY18" fmla="*/ 701535 h 2257429"/>
              <a:gd name="connsiteX19" fmla="*/ 4534093 w 10185061"/>
              <a:gd name="connsiteY19" fmla="*/ 729244 h 2257429"/>
              <a:gd name="connsiteX20" fmla="*/ 4404784 w 10185061"/>
              <a:gd name="connsiteY20" fmla="*/ 766190 h 2257429"/>
              <a:gd name="connsiteX21" fmla="*/ 4229293 w 10185061"/>
              <a:gd name="connsiteY21" fmla="*/ 766190 h 2257429"/>
              <a:gd name="connsiteX22" fmla="*/ 4063038 w 10185061"/>
              <a:gd name="connsiteY22" fmla="*/ 840081 h 2257429"/>
              <a:gd name="connsiteX23" fmla="*/ 3832129 w 10185061"/>
              <a:gd name="connsiteY23" fmla="*/ 729244 h 2257429"/>
              <a:gd name="connsiteX24" fmla="*/ 3490384 w 10185061"/>
              <a:gd name="connsiteY24" fmla="*/ 572226 h 2257429"/>
              <a:gd name="connsiteX25" fmla="*/ 3287184 w 10185061"/>
              <a:gd name="connsiteY25" fmla="*/ 442917 h 2257429"/>
              <a:gd name="connsiteX26" fmla="*/ 3102456 w 10185061"/>
              <a:gd name="connsiteY26" fmla="*/ 359790 h 2257429"/>
              <a:gd name="connsiteX27" fmla="*/ 2699105 w 10185061"/>
              <a:gd name="connsiteY27" fmla="*/ 349030 h 2257429"/>
              <a:gd name="connsiteX28" fmla="*/ 2261947 w 10185061"/>
              <a:gd name="connsiteY28" fmla="*/ 358457 h 2257429"/>
              <a:gd name="connsiteX29" fmla="*/ 2096264 w 10185061"/>
              <a:gd name="connsiteY29" fmla="*/ 256857 h 2257429"/>
              <a:gd name="connsiteX30" fmla="*/ 1984856 w 10185061"/>
              <a:gd name="connsiteY30" fmla="*/ 175062 h 2257429"/>
              <a:gd name="connsiteX31" fmla="*/ 1837075 w 10185061"/>
              <a:gd name="connsiteY31" fmla="*/ 8808 h 2257429"/>
              <a:gd name="connsiteX32" fmla="*/ 1707766 w 10185061"/>
              <a:gd name="connsiteY32" fmla="*/ 36517 h 2257429"/>
              <a:gd name="connsiteX33" fmla="*/ 1527657 w 10185061"/>
              <a:gd name="connsiteY33" fmla="*/ 151971 h 2257429"/>
              <a:gd name="connsiteX34" fmla="*/ 1435292 w 10185061"/>
              <a:gd name="connsiteY34" fmla="*/ 142735 h 2257429"/>
              <a:gd name="connsiteX35" fmla="*/ 1273656 w 10185061"/>
              <a:gd name="connsiteY35" fmla="*/ 332081 h 2257429"/>
              <a:gd name="connsiteX36" fmla="*/ 1190529 w 10185061"/>
              <a:gd name="connsiteY36" fmla="*/ 276662 h 2257429"/>
              <a:gd name="connsiteX37" fmla="*/ 1015038 w 10185061"/>
              <a:gd name="connsiteY37" fmla="*/ 359790 h 2257429"/>
              <a:gd name="connsiteX38" fmla="*/ 793366 w 10185061"/>
              <a:gd name="connsiteY38" fmla="*/ 378262 h 2257429"/>
              <a:gd name="connsiteX39" fmla="*/ 654820 w 10185061"/>
              <a:gd name="connsiteY39" fmla="*/ 359790 h 2257429"/>
              <a:gd name="connsiteX0" fmla="*/ 654820 w 10185061"/>
              <a:gd name="connsiteY0" fmla="*/ 359790 h 2257429"/>
              <a:gd name="connsiteX1" fmla="*/ 664056 w 10185061"/>
              <a:gd name="connsiteY1" fmla="*/ 2123935 h 2257429"/>
              <a:gd name="connsiteX2" fmla="*/ 9521729 w 10185061"/>
              <a:gd name="connsiteY2" fmla="*/ 2096226 h 2257429"/>
              <a:gd name="connsiteX3" fmla="*/ 9530966 w 10185061"/>
              <a:gd name="connsiteY3" fmla="*/ 1800662 h 2257429"/>
              <a:gd name="connsiteX4" fmla="*/ 9411654 w 10185061"/>
              <a:gd name="connsiteY4" fmla="*/ 1753719 h 2257429"/>
              <a:gd name="connsiteX5" fmla="*/ 8810529 w 10185061"/>
              <a:gd name="connsiteY5" fmla="*/ 1726772 h 2257429"/>
              <a:gd name="connsiteX6" fmla="*/ 8302529 w 10185061"/>
              <a:gd name="connsiteY6" fmla="*/ 1643644 h 2257429"/>
              <a:gd name="connsiteX7" fmla="*/ 7831475 w 10185061"/>
              <a:gd name="connsiteY7" fmla="*/ 1495862 h 2257429"/>
              <a:gd name="connsiteX8" fmla="*/ 7498966 w 10185061"/>
              <a:gd name="connsiteY8" fmla="*/ 1320372 h 2257429"/>
              <a:gd name="connsiteX9" fmla="*/ 7166456 w 10185061"/>
              <a:gd name="connsiteY9" fmla="*/ 1154117 h 2257429"/>
              <a:gd name="connsiteX10" fmla="*/ 6898602 w 10185061"/>
              <a:gd name="connsiteY10" fmla="*/ 987862 h 2257429"/>
              <a:gd name="connsiteX11" fmla="*/ 6704638 w 10185061"/>
              <a:gd name="connsiteY11" fmla="*/ 997099 h 2257429"/>
              <a:gd name="connsiteX12" fmla="*/ 6409075 w 10185061"/>
              <a:gd name="connsiteY12" fmla="*/ 1089462 h 2257429"/>
              <a:gd name="connsiteX13" fmla="*/ 6122747 w 10185061"/>
              <a:gd name="connsiteY13" fmla="*/ 1098699 h 2257429"/>
              <a:gd name="connsiteX14" fmla="*/ 5762529 w 10185061"/>
              <a:gd name="connsiteY14" fmla="*/ 1024808 h 2257429"/>
              <a:gd name="connsiteX15" fmla="*/ 5503911 w 10185061"/>
              <a:gd name="connsiteY15" fmla="*/ 987862 h 2257429"/>
              <a:gd name="connsiteX16" fmla="*/ 5143693 w 10185061"/>
              <a:gd name="connsiteY16" fmla="*/ 877026 h 2257429"/>
              <a:gd name="connsiteX17" fmla="*/ 4866602 w 10185061"/>
              <a:gd name="connsiteY17" fmla="*/ 775426 h 2257429"/>
              <a:gd name="connsiteX18" fmla="*/ 4737293 w 10185061"/>
              <a:gd name="connsiteY18" fmla="*/ 701535 h 2257429"/>
              <a:gd name="connsiteX19" fmla="*/ 4534093 w 10185061"/>
              <a:gd name="connsiteY19" fmla="*/ 729244 h 2257429"/>
              <a:gd name="connsiteX20" fmla="*/ 4404784 w 10185061"/>
              <a:gd name="connsiteY20" fmla="*/ 766190 h 2257429"/>
              <a:gd name="connsiteX21" fmla="*/ 4229293 w 10185061"/>
              <a:gd name="connsiteY21" fmla="*/ 766190 h 2257429"/>
              <a:gd name="connsiteX22" fmla="*/ 4063038 w 10185061"/>
              <a:gd name="connsiteY22" fmla="*/ 840081 h 2257429"/>
              <a:gd name="connsiteX23" fmla="*/ 3832129 w 10185061"/>
              <a:gd name="connsiteY23" fmla="*/ 729244 h 2257429"/>
              <a:gd name="connsiteX24" fmla="*/ 3490384 w 10185061"/>
              <a:gd name="connsiteY24" fmla="*/ 572226 h 2257429"/>
              <a:gd name="connsiteX25" fmla="*/ 3287184 w 10185061"/>
              <a:gd name="connsiteY25" fmla="*/ 442917 h 2257429"/>
              <a:gd name="connsiteX26" fmla="*/ 3102456 w 10185061"/>
              <a:gd name="connsiteY26" fmla="*/ 359790 h 2257429"/>
              <a:gd name="connsiteX27" fmla="*/ 2699105 w 10185061"/>
              <a:gd name="connsiteY27" fmla="*/ 349030 h 2257429"/>
              <a:gd name="connsiteX28" fmla="*/ 2261947 w 10185061"/>
              <a:gd name="connsiteY28" fmla="*/ 358457 h 2257429"/>
              <a:gd name="connsiteX29" fmla="*/ 2096264 w 10185061"/>
              <a:gd name="connsiteY29" fmla="*/ 256857 h 2257429"/>
              <a:gd name="connsiteX30" fmla="*/ 1984856 w 10185061"/>
              <a:gd name="connsiteY30" fmla="*/ 175062 h 2257429"/>
              <a:gd name="connsiteX31" fmla="*/ 1837075 w 10185061"/>
              <a:gd name="connsiteY31" fmla="*/ 8808 h 2257429"/>
              <a:gd name="connsiteX32" fmla="*/ 1707766 w 10185061"/>
              <a:gd name="connsiteY32" fmla="*/ 36517 h 2257429"/>
              <a:gd name="connsiteX33" fmla="*/ 1527657 w 10185061"/>
              <a:gd name="connsiteY33" fmla="*/ 151971 h 2257429"/>
              <a:gd name="connsiteX34" fmla="*/ 1435292 w 10185061"/>
              <a:gd name="connsiteY34" fmla="*/ 142735 h 2257429"/>
              <a:gd name="connsiteX35" fmla="*/ 1245947 w 10185061"/>
              <a:gd name="connsiteY35" fmla="*/ 165826 h 2257429"/>
              <a:gd name="connsiteX36" fmla="*/ 1190529 w 10185061"/>
              <a:gd name="connsiteY36" fmla="*/ 276662 h 2257429"/>
              <a:gd name="connsiteX37" fmla="*/ 1015038 w 10185061"/>
              <a:gd name="connsiteY37" fmla="*/ 359790 h 2257429"/>
              <a:gd name="connsiteX38" fmla="*/ 793366 w 10185061"/>
              <a:gd name="connsiteY38" fmla="*/ 378262 h 2257429"/>
              <a:gd name="connsiteX39" fmla="*/ 654820 w 10185061"/>
              <a:gd name="connsiteY39" fmla="*/ 359790 h 2257429"/>
              <a:gd name="connsiteX0" fmla="*/ 654820 w 10185061"/>
              <a:gd name="connsiteY0" fmla="*/ 359790 h 2257429"/>
              <a:gd name="connsiteX1" fmla="*/ 664056 w 10185061"/>
              <a:gd name="connsiteY1" fmla="*/ 2123935 h 2257429"/>
              <a:gd name="connsiteX2" fmla="*/ 9521729 w 10185061"/>
              <a:gd name="connsiteY2" fmla="*/ 2096226 h 2257429"/>
              <a:gd name="connsiteX3" fmla="*/ 9530966 w 10185061"/>
              <a:gd name="connsiteY3" fmla="*/ 1800662 h 2257429"/>
              <a:gd name="connsiteX4" fmla="*/ 9411654 w 10185061"/>
              <a:gd name="connsiteY4" fmla="*/ 1753719 h 2257429"/>
              <a:gd name="connsiteX5" fmla="*/ 8810529 w 10185061"/>
              <a:gd name="connsiteY5" fmla="*/ 1726772 h 2257429"/>
              <a:gd name="connsiteX6" fmla="*/ 8302529 w 10185061"/>
              <a:gd name="connsiteY6" fmla="*/ 1643644 h 2257429"/>
              <a:gd name="connsiteX7" fmla="*/ 7831475 w 10185061"/>
              <a:gd name="connsiteY7" fmla="*/ 1495862 h 2257429"/>
              <a:gd name="connsiteX8" fmla="*/ 7498966 w 10185061"/>
              <a:gd name="connsiteY8" fmla="*/ 1320372 h 2257429"/>
              <a:gd name="connsiteX9" fmla="*/ 7166456 w 10185061"/>
              <a:gd name="connsiteY9" fmla="*/ 1154117 h 2257429"/>
              <a:gd name="connsiteX10" fmla="*/ 6898602 w 10185061"/>
              <a:gd name="connsiteY10" fmla="*/ 987862 h 2257429"/>
              <a:gd name="connsiteX11" fmla="*/ 6704638 w 10185061"/>
              <a:gd name="connsiteY11" fmla="*/ 997099 h 2257429"/>
              <a:gd name="connsiteX12" fmla="*/ 6409075 w 10185061"/>
              <a:gd name="connsiteY12" fmla="*/ 1089462 h 2257429"/>
              <a:gd name="connsiteX13" fmla="*/ 6122747 w 10185061"/>
              <a:gd name="connsiteY13" fmla="*/ 1098699 h 2257429"/>
              <a:gd name="connsiteX14" fmla="*/ 5762529 w 10185061"/>
              <a:gd name="connsiteY14" fmla="*/ 1024808 h 2257429"/>
              <a:gd name="connsiteX15" fmla="*/ 5503911 w 10185061"/>
              <a:gd name="connsiteY15" fmla="*/ 987862 h 2257429"/>
              <a:gd name="connsiteX16" fmla="*/ 5143693 w 10185061"/>
              <a:gd name="connsiteY16" fmla="*/ 877026 h 2257429"/>
              <a:gd name="connsiteX17" fmla="*/ 4866602 w 10185061"/>
              <a:gd name="connsiteY17" fmla="*/ 775426 h 2257429"/>
              <a:gd name="connsiteX18" fmla="*/ 4737293 w 10185061"/>
              <a:gd name="connsiteY18" fmla="*/ 701535 h 2257429"/>
              <a:gd name="connsiteX19" fmla="*/ 4534093 w 10185061"/>
              <a:gd name="connsiteY19" fmla="*/ 729244 h 2257429"/>
              <a:gd name="connsiteX20" fmla="*/ 4404784 w 10185061"/>
              <a:gd name="connsiteY20" fmla="*/ 766190 h 2257429"/>
              <a:gd name="connsiteX21" fmla="*/ 4229293 w 10185061"/>
              <a:gd name="connsiteY21" fmla="*/ 766190 h 2257429"/>
              <a:gd name="connsiteX22" fmla="*/ 4063038 w 10185061"/>
              <a:gd name="connsiteY22" fmla="*/ 840081 h 2257429"/>
              <a:gd name="connsiteX23" fmla="*/ 3832129 w 10185061"/>
              <a:gd name="connsiteY23" fmla="*/ 729244 h 2257429"/>
              <a:gd name="connsiteX24" fmla="*/ 3490384 w 10185061"/>
              <a:gd name="connsiteY24" fmla="*/ 572226 h 2257429"/>
              <a:gd name="connsiteX25" fmla="*/ 3287184 w 10185061"/>
              <a:gd name="connsiteY25" fmla="*/ 442917 h 2257429"/>
              <a:gd name="connsiteX26" fmla="*/ 3102456 w 10185061"/>
              <a:gd name="connsiteY26" fmla="*/ 359790 h 2257429"/>
              <a:gd name="connsiteX27" fmla="*/ 2699105 w 10185061"/>
              <a:gd name="connsiteY27" fmla="*/ 349030 h 2257429"/>
              <a:gd name="connsiteX28" fmla="*/ 2261947 w 10185061"/>
              <a:gd name="connsiteY28" fmla="*/ 358457 h 2257429"/>
              <a:gd name="connsiteX29" fmla="*/ 2096264 w 10185061"/>
              <a:gd name="connsiteY29" fmla="*/ 256857 h 2257429"/>
              <a:gd name="connsiteX30" fmla="*/ 1984856 w 10185061"/>
              <a:gd name="connsiteY30" fmla="*/ 175062 h 2257429"/>
              <a:gd name="connsiteX31" fmla="*/ 1837075 w 10185061"/>
              <a:gd name="connsiteY31" fmla="*/ 8808 h 2257429"/>
              <a:gd name="connsiteX32" fmla="*/ 1707766 w 10185061"/>
              <a:gd name="connsiteY32" fmla="*/ 36517 h 2257429"/>
              <a:gd name="connsiteX33" fmla="*/ 1527657 w 10185061"/>
              <a:gd name="connsiteY33" fmla="*/ 151971 h 2257429"/>
              <a:gd name="connsiteX34" fmla="*/ 1435292 w 10185061"/>
              <a:gd name="connsiteY34" fmla="*/ 142735 h 2257429"/>
              <a:gd name="connsiteX35" fmla="*/ 1245947 w 10185061"/>
              <a:gd name="connsiteY35" fmla="*/ 165826 h 2257429"/>
              <a:gd name="connsiteX36" fmla="*/ 1107402 w 10185061"/>
              <a:gd name="connsiteY36" fmla="*/ 151971 h 2257429"/>
              <a:gd name="connsiteX37" fmla="*/ 1015038 w 10185061"/>
              <a:gd name="connsiteY37" fmla="*/ 359790 h 2257429"/>
              <a:gd name="connsiteX38" fmla="*/ 793366 w 10185061"/>
              <a:gd name="connsiteY38" fmla="*/ 378262 h 2257429"/>
              <a:gd name="connsiteX39" fmla="*/ 654820 w 10185061"/>
              <a:gd name="connsiteY39" fmla="*/ 359790 h 2257429"/>
              <a:gd name="connsiteX0" fmla="*/ 654820 w 10185061"/>
              <a:gd name="connsiteY0" fmla="*/ 359790 h 2257429"/>
              <a:gd name="connsiteX1" fmla="*/ 664056 w 10185061"/>
              <a:gd name="connsiteY1" fmla="*/ 2123935 h 2257429"/>
              <a:gd name="connsiteX2" fmla="*/ 9521729 w 10185061"/>
              <a:gd name="connsiteY2" fmla="*/ 2096226 h 2257429"/>
              <a:gd name="connsiteX3" fmla="*/ 9530966 w 10185061"/>
              <a:gd name="connsiteY3" fmla="*/ 1800662 h 2257429"/>
              <a:gd name="connsiteX4" fmla="*/ 9411654 w 10185061"/>
              <a:gd name="connsiteY4" fmla="*/ 1753719 h 2257429"/>
              <a:gd name="connsiteX5" fmla="*/ 8810529 w 10185061"/>
              <a:gd name="connsiteY5" fmla="*/ 1726772 h 2257429"/>
              <a:gd name="connsiteX6" fmla="*/ 8302529 w 10185061"/>
              <a:gd name="connsiteY6" fmla="*/ 1643644 h 2257429"/>
              <a:gd name="connsiteX7" fmla="*/ 7831475 w 10185061"/>
              <a:gd name="connsiteY7" fmla="*/ 1495862 h 2257429"/>
              <a:gd name="connsiteX8" fmla="*/ 7498966 w 10185061"/>
              <a:gd name="connsiteY8" fmla="*/ 1320372 h 2257429"/>
              <a:gd name="connsiteX9" fmla="*/ 7166456 w 10185061"/>
              <a:gd name="connsiteY9" fmla="*/ 1154117 h 2257429"/>
              <a:gd name="connsiteX10" fmla="*/ 6898602 w 10185061"/>
              <a:gd name="connsiteY10" fmla="*/ 987862 h 2257429"/>
              <a:gd name="connsiteX11" fmla="*/ 6704638 w 10185061"/>
              <a:gd name="connsiteY11" fmla="*/ 997099 h 2257429"/>
              <a:gd name="connsiteX12" fmla="*/ 6409075 w 10185061"/>
              <a:gd name="connsiteY12" fmla="*/ 1089462 h 2257429"/>
              <a:gd name="connsiteX13" fmla="*/ 6122747 w 10185061"/>
              <a:gd name="connsiteY13" fmla="*/ 1098699 h 2257429"/>
              <a:gd name="connsiteX14" fmla="*/ 5762529 w 10185061"/>
              <a:gd name="connsiteY14" fmla="*/ 1024808 h 2257429"/>
              <a:gd name="connsiteX15" fmla="*/ 5503911 w 10185061"/>
              <a:gd name="connsiteY15" fmla="*/ 987862 h 2257429"/>
              <a:gd name="connsiteX16" fmla="*/ 5143693 w 10185061"/>
              <a:gd name="connsiteY16" fmla="*/ 877026 h 2257429"/>
              <a:gd name="connsiteX17" fmla="*/ 4866602 w 10185061"/>
              <a:gd name="connsiteY17" fmla="*/ 775426 h 2257429"/>
              <a:gd name="connsiteX18" fmla="*/ 4737293 w 10185061"/>
              <a:gd name="connsiteY18" fmla="*/ 701535 h 2257429"/>
              <a:gd name="connsiteX19" fmla="*/ 4534093 w 10185061"/>
              <a:gd name="connsiteY19" fmla="*/ 729244 h 2257429"/>
              <a:gd name="connsiteX20" fmla="*/ 4404784 w 10185061"/>
              <a:gd name="connsiteY20" fmla="*/ 766190 h 2257429"/>
              <a:gd name="connsiteX21" fmla="*/ 4229293 w 10185061"/>
              <a:gd name="connsiteY21" fmla="*/ 766190 h 2257429"/>
              <a:gd name="connsiteX22" fmla="*/ 4063038 w 10185061"/>
              <a:gd name="connsiteY22" fmla="*/ 840081 h 2257429"/>
              <a:gd name="connsiteX23" fmla="*/ 3832129 w 10185061"/>
              <a:gd name="connsiteY23" fmla="*/ 729244 h 2257429"/>
              <a:gd name="connsiteX24" fmla="*/ 3490384 w 10185061"/>
              <a:gd name="connsiteY24" fmla="*/ 572226 h 2257429"/>
              <a:gd name="connsiteX25" fmla="*/ 3287184 w 10185061"/>
              <a:gd name="connsiteY25" fmla="*/ 442917 h 2257429"/>
              <a:gd name="connsiteX26" fmla="*/ 3102456 w 10185061"/>
              <a:gd name="connsiteY26" fmla="*/ 359790 h 2257429"/>
              <a:gd name="connsiteX27" fmla="*/ 2699105 w 10185061"/>
              <a:gd name="connsiteY27" fmla="*/ 349030 h 2257429"/>
              <a:gd name="connsiteX28" fmla="*/ 2261947 w 10185061"/>
              <a:gd name="connsiteY28" fmla="*/ 358457 h 2257429"/>
              <a:gd name="connsiteX29" fmla="*/ 2096264 w 10185061"/>
              <a:gd name="connsiteY29" fmla="*/ 256857 h 2257429"/>
              <a:gd name="connsiteX30" fmla="*/ 1984856 w 10185061"/>
              <a:gd name="connsiteY30" fmla="*/ 175062 h 2257429"/>
              <a:gd name="connsiteX31" fmla="*/ 1837075 w 10185061"/>
              <a:gd name="connsiteY31" fmla="*/ 8808 h 2257429"/>
              <a:gd name="connsiteX32" fmla="*/ 1707766 w 10185061"/>
              <a:gd name="connsiteY32" fmla="*/ 36517 h 2257429"/>
              <a:gd name="connsiteX33" fmla="*/ 1527657 w 10185061"/>
              <a:gd name="connsiteY33" fmla="*/ 151971 h 2257429"/>
              <a:gd name="connsiteX34" fmla="*/ 1435292 w 10185061"/>
              <a:gd name="connsiteY34" fmla="*/ 142735 h 2257429"/>
              <a:gd name="connsiteX35" fmla="*/ 1245947 w 10185061"/>
              <a:gd name="connsiteY35" fmla="*/ 165826 h 2257429"/>
              <a:gd name="connsiteX36" fmla="*/ 1107402 w 10185061"/>
              <a:gd name="connsiteY36" fmla="*/ 151971 h 2257429"/>
              <a:gd name="connsiteX37" fmla="*/ 959620 w 10185061"/>
              <a:gd name="connsiteY37" fmla="*/ 165826 h 2257429"/>
              <a:gd name="connsiteX38" fmla="*/ 793366 w 10185061"/>
              <a:gd name="connsiteY38" fmla="*/ 378262 h 2257429"/>
              <a:gd name="connsiteX39" fmla="*/ 654820 w 10185061"/>
              <a:gd name="connsiteY39" fmla="*/ 359790 h 2257429"/>
              <a:gd name="connsiteX0" fmla="*/ 654300 w 10184541"/>
              <a:gd name="connsiteY0" fmla="*/ 359790 h 2257429"/>
              <a:gd name="connsiteX1" fmla="*/ 663536 w 10184541"/>
              <a:gd name="connsiteY1" fmla="*/ 2123935 h 2257429"/>
              <a:gd name="connsiteX2" fmla="*/ 9521209 w 10184541"/>
              <a:gd name="connsiteY2" fmla="*/ 2096226 h 2257429"/>
              <a:gd name="connsiteX3" fmla="*/ 9530446 w 10184541"/>
              <a:gd name="connsiteY3" fmla="*/ 1800662 h 2257429"/>
              <a:gd name="connsiteX4" fmla="*/ 9411134 w 10184541"/>
              <a:gd name="connsiteY4" fmla="*/ 1753719 h 2257429"/>
              <a:gd name="connsiteX5" fmla="*/ 8810009 w 10184541"/>
              <a:gd name="connsiteY5" fmla="*/ 1726772 h 2257429"/>
              <a:gd name="connsiteX6" fmla="*/ 8302009 w 10184541"/>
              <a:gd name="connsiteY6" fmla="*/ 1643644 h 2257429"/>
              <a:gd name="connsiteX7" fmla="*/ 7830955 w 10184541"/>
              <a:gd name="connsiteY7" fmla="*/ 1495862 h 2257429"/>
              <a:gd name="connsiteX8" fmla="*/ 7498446 w 10184541"/>
              <a:gd name="connsiteY8" fmla="*/ 1320372 h 2257429"/>
              <a:gd name="connsiteX9" fmla="*/ 7165936 w 10184541"/>
              <a:gd name="connsiteY9" fmla="*/ 1154117 h 2257429"/>
              <a:gd name="connsiteX10" fmla="*/ 6898082 w 10184541"/>
              <a:gd name="connsiteY10" fmla="*/ 987862 h 2257429"/>
              <a:gd name="connsiteX11" fmla="*/ 6704118 w 10184541"/>
              <a:gd name="connsiteY11" fmla="*/ 997099 h 2257429"/>
              <a:gd name="connsiteX12" fmla="*/ 6408555 w 10184541"/>
              <a:gd name="connsiteY12" fmla="*/ 1089462 h 2257429"/>
              <a:gd name="connsiteX13" fmla="*/ 6122227 w 10184541"/>
              <a:gd name="connsiteY13" fmla="*/ 1098699 h 2257429"/>
              <a:gd name="connsiteX14" fmla="*/ 5762009 w 10184541"/>
              <a:gd name="connsiteY14" fmla="*/ 1024808 h 2257429"/>
              <a:gd name="connsiteX15" fmla="*/ 5503391 w 10184541"/>
              <a:gd name="connsiteY15" fmla="*/ 987862 h 2257429"/>
              <a:gd name="connsiteX16" fmla="*/ 5143173 w 10184541"/>
              <a:gd name="connsiteY16" fmla="*/ 877026 h 2257429"/>
              <a:gd name="connsiteX17" fmla="*/ 4866082 w 10184541"/>
              <a:gd name="connsiteY17" fmla="*/ 775426 h 2257429"/>
              <a:gd name="connsiteX18" fmla="*/ 4736773 w 10184541"/>
              <a:gd name="connsiteY18" fmla="*/ 701535 h 2257429"/>
              <a:gd name="connsiteX19" fmla="*/ 4533573 w 10184541"/>
              <a:gd name="connsiteY19" fmla="*/ 729244 h 2257429"/>
              <a:gd name="connsiteX20" fmla="*/ 4404264 w 10184541"/>
              <a:gd name="connsiteY20" fmla="*/ 766190 h 2257429"/>
              <a:gd name="connsiteX21" fmla="*/ 4228773 w 10184541"/>
              <a:gd name="connsiteY21" fmla="*/ 766190 h 2257429"/>
              <a:gd name="connsiteX22" fmla="*/ 4062518 w 10184541"/>
              <a:gd name="connsiteY22" fmla="*/ 840081 h 2257429"/>
              <a:gd name="connsiteX23" fmla="*/ 3831609 w 10184541"/>
              <a:gd name="connsiteY23" fmla="*/ 729244 h 2257429"/>
              <a:gd name="connsiteX24" fmla="*/ 3489864 w 10184541"/>
              <a:gd name="connsiteY24" fmla="*/ 572226 h 2257429"/>
              <a:gd name="connsiteX25" fmla="*/ 3286664 w 10184541"/>
              <a:gd name="connsiteY25" fmla="*/ 442917 h 2257429"/>
              <a:gd name="connsiteX26" fmla="*/ 3101936 w 10184541"/>
              <a:gd name="connsiteY26" fmla="*/ 359790 h 2257429"/>
              <a:gd name="connsiteX27" fmla="*/ 2698585 w 10184541"/>
              <a:gd name="connsiteY27" fmla="*/ 349030 h 2257429"/>
              <a:gd name="connsiteX28" fmla="*/ 2261427 w 10184541"/>
              <a:gd name="connsiteY28" fmla="*/ 358457 h 2257429"/>
              <a:gd name="connsiteX29" fmla="*/ 2095744 w 10184541"/>
              <a:gd name="connsiteY29" fmla="*/ 256857 h 2257429"/>
              <a:gd name="connsiteX30" fmla="*/ 1984336 w 10184541"/>
              <a:gd name="connsiteY30" fmla="*/ 175062 h 2257429"/>
              <a:gd name="connsiteX31" fmla="*/ 1836555 w 10184541"/>
              <a:gd name="connsiteY31" fmla="*/ 8808 h 2257429"/>
              <a:gd name="connsiteX32" fmla="*/ 1707246 w 10184541"/>
              <a:gd name="connsiteY32" fmla="*/ 36517 h 2257429"/>
              <a:gd name="connsiteX33" fmla="*/ 1527137 w 10184541"/>
              <a:gd name="connsiteY33" fmla="*/ 151971 h 2257429"/>
              <a:gd name="connsiteX34" fmla="*/ 1434772 w 10184541"/>
              <a:gd name="connsiteY34" fmla="*/ 142735 h 2257429"/>
              <a:gd name="connsiteX35" fmla="*/ 1245427 w 10184541"/>
              <a:gd name="connsiteY35" fmla="*/ 165826 h 2257429"/>
              <a:gd name="connsiteX36" fmla="*/ 1106882 w 10184541"/>
              <a:gd name="connsiteY36" fmla="*/ 151971 h 2257429"/>
              <a:gd name="connsiteX37" fmla="*/ 959100 w 10184541"/>
              <a:gd name="connsiteY37" fmla="*/ 165826 h 2257429"/>
              <a:gd name="connsiteX38" fmla="*/ 778992 w 10184541"/>
              <a:gd name="connsiteY38" fmla="*/ 170444 h 2257429"/>
              <a:gd name="connsiteX39" fmla="*/ 654300 w 10184541"/>
              <a:gd name="connsiteY39" fmla="*/ 359790 h 2257429"/>
              <a:gd name="connsiteX0" fmla="*/ 654300 w 10184541"/>
              <a:gd name="connsiteY0" fmla="*/ 359790 h 2257429"/>
              <a:gd name="connsiteX1" fmla="*/ 663536 w 10184541"/>
              <a:gd name="connsiteY1" fmla="*/ 2123935 h 2257429"/>
              <a:gd name="connsiteX2" fmla="*/ 9521209 w 10184541"/>
              <a:gd name="connsiteY2" fmla="*/ 2096226 h 2257429"/>
              <a:gd name="connsiteX3" fmla="*/ 9530446 w 10184541"/>
              <a:gd name="connsiteY3" fmla="*/ 1800662 h 2257429"/>
              <a:gd name="connsiteX4" fmla="*/ 9411134 w 10184541"/>
              <a:gd name="connsiteY4" fmla="*/ 1753719 h 2257429"/>
              <a:gd name="connsiteX5" fmla="*/ 8810009 w 10184541"/>
              <a:gd name="connsiteY5" fmla="*/ 1726772 h 2257429"/>
              <a:gd name="connsiteX6" fmla="*/ 8302009 w 10184541"/>
              <a:gd name="connsiteY6" fmla="*/ 1643644 h 2257429"/>
              <a:gd name="connsiteX7" fmla="*/ 7830955 w 10184541"/>
              <a:gd name="connsiteY7" fmla="*/ 1495862 h 2257429"/>
              <a:gd name="connsiteX8" fmla="*/ 7498446 w 10184541"/>
              <a:gd name="connsiteY8" fmla="*/ 1320372 h 2257429"/>
              <a:gd name="connsiteX9" fmla="*/ 7165936 w 10184541"/>
              <a:gd name="connsiteY9" fmla="*/ 1154117 h 2257429"/>
              <a:gd name="connsiteX10" fmla="*/ 6898082 w 10184541"/>
              <a:gd name="connsiteY10" fmla="*/ 987862 h 2257429"/>
              <a:gd name="connsiteX11" fmla="*/ 6704118 w 10184541"/>
              <a:gd name="connsiteY11" fmla="*/ 997099 h 2257429"/>
              <a:gd name="connsiteX12" fmla="*/ 6408555 w 10184541"/>
              <a:gd name="connsiteY12" fmla="*/ 1089462 h 2257429"/>
              <a:gd name="connsiteX13" fmla="*/ 6122227 w 10184541"/>
              <a:gd name="connsiteY13" fmla="*/ 1098699 h 2257429"/>
              <a:gd name="connsiteX14" fmla="*/ 5762009 w 10184541"/>
              <a:gd name="connsiteY14" fmla="*/ 1024808 h 2257429"/>
              <a:gd name="connsiteX15" fmla="*/ 5503391 w 10184541"/>
              <a:gd name="connsiteY15" fmla="*/ 987862 h 2257429"/>
              <a:gd name="connsiteX16" fmla="*/ 5143173 w 10184541"/>
              <a:gd name="connsiteY16" fmla="*/ 877026 h 2257429"/>
              <a:gd name="connsiteX17" fmla="*/ 4866082 w 10184541"/>
              <a:gd name="connsiteY17" fmla="*/ 775426 h 2257429"/>
              <a:gd name="connsiteX18" fmla="*/ 4736773 w 10184541"/>
              <a:gd name="connsiteY18" fmla="*/ 701535 h 2257429"/>
              <a:gd name="connsiteX19" fmla="*/ 4533573 w 10184541"/>
              <a:gd name="connsiteY19" fmla="*/ 729244 h 2257429"/>
              <a:gd name="connsiteX20" fmla="*/ 4404264 w 10184541"/>
              <a:gd name="connsiteY20" fmla="*/ 766190 h 2257429"/>
              <a:gd name="connsiteX21" fmla="*/ 4228773 w 10184541"/>
              <a:gd name="connsiteY21" fmla="*/ 766190 h 2257429"/>
              <a:gd name="connsiteX22" fmla="*/ 4062518 w 10184541"/>
              <a:gd name="connsiteY22" fmla="*/ 840081 h 2257429"/>
              <a:gd name="connsiteX23" fmla="*/ 3831609 w 10184541"/>
              <a:gd name="connsiteY23" fmla="*/ 729244 h 2257429"/>
              <a:gd name="connsiteX24" fmla="*/ 3489864 w 10184541"/>
              <a:gd name="connsiteY24" fmla="*/ 572226 h 2257429"/>
              <a:gd name="connsiteX25" fmla="*/ 3286664 w 10184541"/>
              <a:gd name="connsiteY25" fmla="*/ 442917 h 2257429"/>
              <a:gd name="connsiteX26" fmla="*/ 3004954 w 10184541"/>
              <a:gd name="connsiteY26" fmla="*/ 442917 h 2257429"/>
              <a:gd name="connsiteX27" fmla="*/ 2698585 w 10184541"/>
              <a:gd name="connsiteY27" fmla="*/ 349030 h 2257429"/>
              <a:gd name="connsiteX28" fmla="*/ 2261427 w 10184541"/>
              <a:gd name="connsiteY28" fmla="*/ 358457 h 2257429"/>
              <a:gd name="connsiteX29" fmla="*/ 2095744 w 10184541"/>
              <a:gd name="connsiteY29" fmla="*/ 256857 h 2257429"/>
              <a:gd name="connsiteX30" fmla="*/ 1984336 w 10184541"/>
              <a:gd name="connsiteY30" fmla="*/ 175062 h 2257429"/>
              <a:gd name="connsiteX31" fmla="*/ 1836555 w 10184541"/>
              <a:gd name="connsiteY31" fmla="*/ 8808 h 2257429"/>
              <a:gd name="connsiteX32" fmla="*/ 1707246 w 10184541"/>
              <a:gd name="connsiteY32" fmla="*/ 36517 h 2257429"/>
              <a:gd name="connsiteX33" fmla="*/ 1527137 w 10184541"/>
              <a:gd name="connsiteY33" fmla="*/ 151971 h 2257429"/>
              <a:gd name="connsiteX34" fmla="*/ 1434772 w 10184541"/>
              <a:gd name="connsiteY34" fmla="*/ 142735 h 2257429"/>
              <a:gd name="connsiteX35" fmla="*/ 1245427 w 10184541"/>
              <a:gd name="connsiteY35" fmla="*/ 165826 h 2257429"/>
              <a:gd name="connsiteX36" fmla="*/ 1106882 w 10184541"/>
              <a:gd name="connsiteY36" fmla="*/ 151971 h 2257429"/>
              <a:gd name="connsiteX37" fmla="*/ 959100 w 10184541"/>
              <a:gd name="connsiteY37" fmla="*/ 165826 h 2257429"/>
              <a:gd name="connsiteX38" fmla="*/ 778992 w 10184541"/>
              <a:gd name="connsiteY38" fmla="*/ 170444 h 2257429"/>
              <a:gd name="connsiteX39" fmla="*/ 654300 w 10184541"/>
              <a:gd name="connsiteY39" fmla="*/ 359790 h 2257429"/>
              <a:gd name="connsiteX0" fmla="*/ 654300 w 10184541"/>
              <a:gd name="connsiteY0" fmla="*/ 359790 h 2257429"/>
              <a:gd name="connsiteX1" fmla="*/ 663536 w 10184541"/>
              <a:gd name="connsiteY1" fmla="*/ 2123935 h 2257429"/>
              <a:gd name="connsiteX2" fmla="*/ 9521209 w 10184541"/>
              <a:gd name="connsiteY2" fmla="*/ 2096226 h 2257429"/>
              <a:gd name="connsiteX3" fmla="*/ 9530446 w 10184541"/>
              <a:gd name="connsiteY3" fmla="*/ 1800662 h 2257429"/>
              <a:gd name="connsiteX4" fmla="*/ 9411134 w 10184541"/>
              <a:gd name="connsiteY4" fmla="*/ 1753719 h 2257429"/>
              <a:gd name="connsiteX5" fmla="*/ 8810009 w 10184541"/>
              <a:gd name="connsiteY5" fmla="*/ 1726772 h 2257429"/>
              <a:gd name="connsiteX6" fmla="*/ 8302009 w 10184541"/>
              <a:gd name="connsiteY6" fmla="*/ 1643644 h 2257429"/>
              <a:gd name="connsiteX7" fmla="*/ 7830955 w 10184541"/>
              <a:gd name="connsiteY7" fmla="*/ 1495862 h 2257429"/>
              <a:gd name="connsiteX8" fmla="*/ 7498446 w 10184541"/>
              <a:gd name="connsiteY8" fmla="*/ 1320372 h 2257429"/>
              <a:gd name="connsiteX9" fmla="*/ 7165936 w 10184541"/>
              <a:gd name="connsiteY9" fmla="*/ 1154117 h 2257429"/>
              <a:gd name="connsiteX10" fmla="*/ 6898082 w 10184541"/>
              <a:gd name="connsiteY10" fmla="*/ 987862 h 2257429"/>
              <a:gd name="connsiteX11" fmla="*/ 6704118 w 10184541"/>
              <a:gd name="connsiteY11" fmla="*/ 997099 h 2257429"/>
              <a:gd name="connsiteX12" fmla="*/ 6408555 w 10184541"/>
              <a:gd name="connsiteY12" fmla="*/ 1089462 h 2257429"/>
              <a:gd name="connsiteX13" fmla="*/ 6122227 w 10184541"/>
              <a:gd name="connsiteY13" fmla="*/ 1098699 h 2257429"/>
              <a:gd name="connsiteX14" fmla="*/ 5762009 w 10184541"/>
              <a:gd name="connsiteY14" fmla="*/ 1024808 h 2257429"/>
              <a:gd name="connsiteX15" fmla="*/ 5503391 w 10184541"/>
              <a:gd name="connsiteY15" fmla="*/ 987862 h 2257429"/>
              <a:gd name="connsiteX16" fmla="*/ 5143173 w 10184541"/>
              <a:gd name="connsiteY16" fmla="*/ 877026 h 2257429"/>
              <a:gd name="connsiteX17" fmla="*/ 4866082 w 10184541"/>
              <a:gd name="connsiteY17" fmla="*/ 775426 h 2257429"/>
              <a:gd name="connsiteX18" fmla="*/ 4736773 w 10184541"/>
              <a:gd name="connsiteY18" fmla="*/ 701535 h 2257429"/>
              <a:gd name="connsiteX19" fmla="*/ 4533573 w 10184541"/>
              <a:gd name="connsiteY19" fmla="*/ 729244 h 2257429"/>
              <a:gd name="connsiteX20" fmla="*/ 4404264 w 10184541"/>
              <a:gd name="connsiteY20" fmla="*/ 766190 h 2257429"/>
              <a:gd name="connsiteX21" fmla="*/ 4228773 w 10184541"/>
              <a:gd name="connsiteY21" fmla="*/ 766190 h 2257429"/>
              <a:gd name="connsiteX22" fmla="*/ 4062518 w 10184541"/>
              <a:gd name="connsiteY22" fmla="*/ 840081 h 2257429"/>
              <a:gd name="connsiteX23" fmla="*/ 3831609 w 10184541"/>
              <a:gd name="connsiteY23" fmla="*/ 729244 h 2257429"/>
              <a:gd name="connsiteX24" fmla="*/ 3489864 w 10184541"/>
              <a:gd name="connsiteY24" fmla="*/ 572226 h 2257429"/>
              <a:gd name="connsiteX25" fmla="*/ 3314373 w 10184541"/>
              <a:gd name="connsiteY25" fmla="*/ 526045 h 2257429"/>
              <a:gd name="connsiteX26" fmla="*/ 3004954 w 10184541"/>
              <a:gd name="connsiteY26" fmla="*/ 442917 h 2257429"/>
              <a:gd name="connsiteX27" fmla="*/ 2698585 w 10184541"/>
              <a:gd name="connsiteY27" fmla="*/ 349030 h 2257429"/>
              <a:gd name="connsiteX28" fmla="*/ 2261427 w 10184541"/>
              <a:gd name="connsiteY28" fmla="*/ 358457 h 2257429"/>
              <a:gd name="connsiteX29" fmla="*/ 2095744 w 10184541"/>
              <a:gd name="connsiteY29" fmla="*/ 256857 h 2257429"/>
              <a:gd name="connsiteX30" fmla="*/ 1984336 w 10184541"/>
              <a:gd name="connsiteY30" fmla="*/ 175062 h 2257429"/>
              <a:gd name="connsiteX31" fmla="*/ 1836555 w 10184541"/>
              <a:gd name="connsiteY31" fmla="*/ 8808 h 2257429"/>
              <a:gd name="connsiteX32" fmla="*/ 1707246 w 10184541"/>
              <a:gd name="connsiteY32" fmla="*/ 36517 h 2257429"/>
              <a:gd name="connsiteX33" fmla="*/ 1527137 w 10184541"/>
              <a:gd name="connsiteY33" fmla="*/ 151971 h 2257429"/>
              <a:gd name="connsiteX34" fmla="*/ 1434772 w 10184541"/>
              <a:gd name="connsiteY34" fmla="*/ 142735 h 2257429"/>
              <a:gd name="connsiteX35" fmla="*/ 1245427 w 10184541"/>
              <a:gd name="connsiteY35" fmla="*/ 165826 h 2257429"/>
              <a:gd name="connsiteX36" fmla="*/ 1106882 w 10184541"/>
              <a:gd name="connsiteY36" fmla="*/ 151971 h 2257429"/>
              <a:gd name="connsiteX37" fmla="*/ 959100 w 10184541"/>
              <a:gd name="connsiteY37" fmla="*/ 165826 h 2257429"/>
              <a:gd name="connsiteX38" fmla="*/ 778992 w 10184541"/>
              <a:gd name="connsiteY38" fmla="*/ 170444 h 2257429"/>
              <a:gd name="connsiteX39" fmla="*/ 654300 w 10184541"/>
              <a:gd name="connsiteY39" fmla="*/ 359790 h 2257429"/>
              <a:gd name="connsiteX0" fmla="*/ 654300 w 10184541"/>
              <a:gd name="connsiteY0" fmla="*/ 359790 h 2257429"/>
              <a:gd name="connsiteX1" fmla="*/ 663536 w 10184541"/>
              <a:gd name="connsiteY1" fmla="*/ 2123935 h 2257429"/>
              <a:gd name="connsiteX2" fmla="*/ 9521209 w 10184541"/>
              <a:gd name="connsiteY2" fmla="*/ 2096226 h 2257429"/>
              <a:gd name="connsiteX3" fmla="*/ 9530446 w 10184541"/>
              <a:gd name="connsiteY3" fmla="*/ 1800662 h 2257429"/>
              <a:gd name="connsiteX4" fmla="*/ 9411134 w 10184541"/>
              <a:gd name="connsiteY4" fmla="*/ 1753719 h 2257429"/>
              <a:gd name="connsiteX5" fmla="*/ 8810009 w 10184541"/>
              <a:gd name="connsiteY5" fmla="*/ 1726772 h 2257429"/>
              <a:gd name="connsiteX6" fmla="*/ 8302009 w 10184541"/>
              <a:gd name="connsiteY6" fmla="*/ 1643644 h 2257429"/>
              <a:gd name="connsiteX7" fmla="*/ 7830955 w 10184541"/>
              <a:gd name="connsiteY7" fmla="*/ 1495862 h 2257429"/>
              <a:gd name="connsiteX8" fmla="*/ 7498446 w 10184541"/>
              <a:gd name="connsiteY8" fmla="*/ 1320372 h 2257429"/>
              <a:gd name="connsiteX9" fmla="*/ 7165936 w 10184541"/>
              <a:gd name="connsiteY9" fmla="*/ 1154117 h 2257429"/>
              <a:gd name="connsiteX10" fmla="*/ 6898082 w 10184541"/>
              <a:gd name="connsiteY10" fmla="*/ 987862 h 2257429"/>
              <a:gd name="connsiteX11" fmla="*/ 6704118 w 10184541"/>
              <a:gd name="connsiteY11" fmla="*/ 997099 h 2257429"/>
              <a:gd name="connsiteX12" fmla="*/ 6408555 w 10184541"/>
              <a:gd name="connsiteY12" fmla="*/ 1089462 h 2257429"/>
              <a:gd name="connsiteX13" fmla="*/ 6122227 w 10184541"/>
              <a:gd name="connsiteY13" fmla="*/ 1098699 h 2257429"/>
              <a:gd name="connsiteX14" fmla="*/ 5762009 w 10184541"/>
              <a:gd name="connsiteY14" fmla="*/ 1024808 h 2257429"/>
              <a:gd name="connsiteX15" fmla="*/ 5503391 w 10184541"/>
              <a:gd name="connsiteY15" fmla="*/ 987862 h 2257429"/>
              <a:gd name="connsiteX16" fmla="*/ 5143173 w 10184541"/>
              <a:gd name="connsiteY16" fmla="*/ 877026 h 2257429"/>
              <a:gd name="connsiteX17" fmla="*/ 4866082 w 10184541"/>
              <a:gd name="connsiteY17" fmla="*/ 775426 h 2257429"/>
              <a:gd name="connsiteX18" fmla="*/ 4736773 w 10184541"/>
              <a:gd name="connsiteY18" fmla="*/ 701535 h 2257429"/>
              <a:gd name="connsiteX19" fmla="*/ 4533573 w 10184541"/>
              <a:gd name="connsiteY19" fmla="*/ 729244 h 2257429"/>
              <a:gd name="connsiteX20" fmla="*/ 4404264 w 10184541"/>
              <a:gd name="connsiteY20" fmla="*/ 766190 h 2257429"/>
              <a:gd name="connsiteX21" fmla="*/ 4228773 w 10184541"/>
              <a:gd name="connsiteY21" fmla="*/ 766190 h 2257429"/>
              <a:gd name="connsiteX22" fmla="*/ 4062518 w 10184541"/>
              <a:gd name="connsiteY22" fmla="*/ 840081 h 2257429"/>
              <a:gd name="connsiteX23" fmla="*/ 3831609 w 10184541"/>
              <a:gd name="connsiteY23" fmla="*/ 729244 h 2257429"/>
              <a:gd name="connsiteX24" fmla="*/ 3489864 w 10184541"/>
              <a:gd name="connsiteY24" fmla="*/ 572226 h 2257429"/>
              <a:gd name="connsiteX25" fmla="*/ 3314373 w 10184541"/>
              <a:gd name="connsiteY25" fmla="*/ 526045 h 2257429"/>
              <a:gd name="connsiteX26" fmla="*/ 3004954 w 10184541"/>
              <a:gd name="connsiteY26" fmla="*/ 442917 h 2257429"/>
              <a:gd name="connsiteX27" fmla="*/ 2670876 w 10184541"/>
              <a:gd name="connsiteY27" fmla="*/ 446012 h 2257429"/>
              <a:gd name="connsiteX28" fmla="*/ 2261427 w 10184541"/>
              <a:gd name="connsiteY28" fmla="*/ 358457 h 2257429"/>
              <a:gd name="connsiteX29" fmla="*/ 2095744 w 10184541"/>
              <a:gd name="connsiteY29" fmla="*/ 256857 h 2257429"/>
              <a:gd name="connsiteX30" fmla="*/ 1984336 w 10184541"/>
              <a:gd name="connsiteY30" fmla="*/ 175062 h 2257429"/>
              <a:gd name="connsiteX31" fmla="*/ 1836555 w 10184541"/>
              <a:gd name="connsiteY31" fmla="*/ 8808 h 2257429"/>
              <a:gd name="connsiteX32" fmla="*/ 1707246 w 10184541"/>
              <a:gd name="connsiteY32" fmla="*/ 36517 h 2257429"/>
              <a:gd name="connsiteX33" fmla="*/ 1527137 w 10184541"/>
              <a:gd name="connsiteY33" fmla="*/ 151971 h 2257429"/>
              <a:gd name="connsiteX34" fmla="*/ 1434772 w 10184541"/>
              <a:gd name="connsiteY34" fmla="*/ 142735 h 2257429"/>
              <a:gd name="connsiteX35" fmla="*/ 1245427 w 10184541"/>
              <a:gd name="connsiteY35" fmla="*/ 165826 h 2257429"/>
              <a:gd name="connsiteX36" fmla="*/ 1106882 w 10184541"/>
              <a:gd name="connsiteY36" fmla="*/ 151971 h 2257429"/>
              <a:gd name="connsiteX37" fmla="*/ 959100 w 10184541"/>
              <a:gd name="connsiteY37" fmla="*/ 165826 h 2257429"/>
              <a:gd name="connsiteX38" fmla="*/ 778992 w 10184541"/>
              <a:gd name="connsiteY38" fmla="*/ 170444 h 2257429"/>
              <a:gd name="connsiteX39" fmla="*/ 654300 w 10184541"/>
              <a:gd name="connsiteY39" fmla="*/ 359790 h 2257429"/>
              <a:gd name="connsiteX0" fmla="*/ 654300 w 10184541"/>
              <a:gd name="connsiteY0" fmla="*/ 359790 h 2257429"/>
              <a:gd name="connsiteX1" fmla="*/ 663536 w 10184541"/>
              <a:gd name="connsiteY1" fmla="*/ 2123935 h 2257429"/>
              <a:gd name="connsiteX2" fmla="*/ 9521209 w 10184541"/>
              <a:gd name="connsiteY2" fmla="*/ 2096226 h 2257429"/>
              <a:gd name="connsiteX3" fmla="*/ 9530446 w 10184541"/>
              <a:gd name="connsiteY3" fmla="*/ 1800662 h 2257429"/>
              <a:gd name="connsiteX4" fmla="*/ 9411134 w 10184541"/>
              <a:gd name="connsiteY4" fmla="*/ 1753719 h 2257429"/>
              <a:gd name="connsiteX5" fmla="*/ 8810009 w 10184541"/>
              <a:gd name="connsiteY5" fmla="*/ 1726772 h 2257429"/>
              <a:gd name="connsiteX6" fmla="*/ 8302009 w 10184541"/>
              <a:gd name="connsiteY6" fmla="*/ 1643644 h 2257429"/>
              <a:gd name="connsiteX7" fmla="*/ 7830955 w 10184541"/>
              <a:gd name="connsiteY7" fmla="*/ 1495862 h 2257429"/>
              <a:gd name="connsiteX8" fmla="*/ 7498446 w 10184541"/>
              <a:gd name="connsiteY8" fmla="*/ 1320372 h 2257429"/>
              <a:gd name="connsiteX9" fmla="*/ 7165936 w 10184541"/>
              <a:gd name="connsiteY9" fmla="*/ 1154117 h 2257429"/>
              <a:gd name="connsiteX10" fmla="*/ 6898082 w 10184541"/>
              <a:gd name="connsiteY10" fmla="*/ 987862 h 2257429"/>
              <a:gd name="connsiteX11" fmla="*/ 6704118 w 10184541"/>
              <a:gd name="connsiteY11" fmla="*/ 997099 h 2257429"/>
              <a:gd name="connsiteX12" fmla="*/ 6408555 w 10184541"/>
              <a:gd name="connsiteY12" fmla="*/ 1089462 h 2257429"/>
              <a:gd name="connsiteX13" fmla="*/ 6122227 w 10184541"/>
              <a:gd name="connsiteY13" fmla="*/ 1098699 h 2257429"/>
              <a:gd name="connsiteX14" fmla="*/ 5762009 w 10184541"/>
              <a:gd name="connsiteY14" fmla="*/ 1024808 h 2257429"/>
              <a:gd name="connsiteX15" fmla="*/ 5503391 w 10184541"/>
              <a:gd name="connsiteY15" fmla="*/ 987862 h 2257429"/>
              <a:gd name="connsiteX16" fmla="*/ 5143173 w 10184541"/>
              <a:gd name="connsiteY16" fmla="*/ 877026 h 2257429"/>
              <a:gd name="connsiteX17" fmla="*/ 4866082 w 10184541"/>
              <a:gd name="connsiteY17" fmla="*/ 775426 h 2257429"/>
              <a:gd name="connsiteX18" fmla="*/ 4736773 w 10184541"/>
              <a:gd name="connsiteY18" fmla="*/ 701535 h 2257429"/>
              <a:gd name="connsiteX19" fmla="*/ 4533573 w 10184541"/>
              <a:gd name="connsiteY19" fmla="*/ 729244 h 2257429"/>
              <a:gd name="connsiteX20" fmla="*/ 4404264 w 10184541"/>
              <a:gd name="connsiteY20" fmla="*/ 766190 h 2257429"/>
              <a:gd name="connsiteX21" fmla="*/ 4228773 w 10184541"/>
              <a:gd name="connsiteY21" fmla="*/ 766190 h 2257429"/>
              <a:gd name="connsiteX22" fmla="*/ 4062518 w 10184541"/>
              <a:gd name="connsiteY22" fmla="*/ 840081 h 2257429"/>
              <a:gd name="connsiteX23" fmla="*/ 3831609 w 10184541"/>
              <a:gd name="connsiteY23" fmla="*/ 729244 h 2257429"/>
              <a:gd name="connsiteX24" fmla="*/ 3489864 w 10184541"/>
              <a:gd name="connsiteY24" fmla="*/ 572226 h 2257429"/>
              <a:gd name="connsiteX25" fmla="*/ 3245100 w 10184541"/>
              <a:gd name="connsiteY25" fmla="*/ 539900 h 2257429"/>
              <a:gd name="connsiteX26" fmla="*/ 3004954 w 10184541"/>
              <a:gd name="connsiteY26" fmla="*/ 442917 h 2257429"/>
              <a:gd name="connsiteX27" fmla="*/ 2670876 w 10184541"/>
              <a:gd name="connsiteY27" fmla="*/ 446012 h 2257429"/>
              <a:gd name="connsiteX28" fmla="*/ 2261427 w 10184541"/>
              <a:gd name="connsiteY28" fmla="*/ 358457 h 2257429"/>
              <a:gd name="connsiteX29" fmla="*/ 2095744 w 10184541"/>
              <a:gd name="connsiteY29" fmla="*/ 256857 h 2257429"/>
              <a:gd name="connsiteX30" fmla="*/ 1984336 w 10184541"/>
              <a:gd name="connsiteY30" fmla="*/ 175062 h 2257429"/>
              <a:gd name="connsiteX31" fmla="*/ 1836555 w 10184541"/>
              <a:gd name="connsiteY31" fmla="*/ 8808 h 2257429"/>
              <a:gd name="connsiteX32" fmla="*/ 1707246 w 10184541"/>
              <a:gd name="connsiteY32" fmla="*/ 36517 h 2257429"/>
              <a:gd name="connsiteX33" fmla="*/ 1527137 w 10184541"/>
              <a:gd name="connsiteY33" fmla="*/ 151971 h 2257429"/>
              <a:gd name="connsiteX34" fmla="*/ 1434772 w 10184541"/>
              <a:gd name="connsiteY34" fmla="*/ 142735 h 2257429"/>
              <a:gd name="connsiteX35" fmla="*/ 1245427 w 10184541"/>
              <a:gd name="connsiteY35" fmla="*/ 165826 h 2257429"/>
              <a:gd name="connsiteX36" fmla="*/ 1106882 w 10184541"/>
              <a:gd name="connsiteY36" fmla="*/ 151971 h 2257429"/>
              <a:gd name="connsiteX37" fmla="*/ 959100 w 10184541"/>
              <a:gd name="connsiteY37" fmla="*/ 165826 h 2257429"/>
              <a:gd name="connsiteX38" fmla="*/ 778992 w 10184541"/>
              <a:gd name="connsiteY38" fmla="*/ 170444 h 2257429"/>
              <a:gd name="connsiteX39" fmla="*/ 654300 w 10184541"/>
              <a:gd name="connsiteY39" fmla="*/ 359790 h 2257429"/>
              <a:gd name="connsiteX0" fmla="*/ 654300 w 10184541"/>
              <a:gd name="connsiteY0" fmla="*/ 359790 h 2257429"/>
              <a:gd name="connsiteX1" fmla="*/ 663536 w 10184541"/>
              <a:gd name="connsiteY1" fmla="*/ 2123935 h 2257429"/>
              <a:gd name="connsiteX2" fmla="*/ 9521209 w 10184541"/>
              <a:gd name="connsiteY2" fmla="*/ 2096226 h 2257429"/>
              <a:gd name="connsiteX3" fmla="*/ 9530446 w 10184541"/>
              <a:gd name="connsiteY3" fmla="*/ 1800662 h 2257429"/>
              <a:gd name="connsiteX4" fmla="*/ 9411134 w 10184541"/>
              <a:gd name="connsiteY4" fmla="*/ 1753719 h 2257429"/>
              <a:gd name="connsiteX5" fmla="*/ 8810009 w 10184541"/>
              <a:gd name="connsiteY5" fmla="*/ 1726772 h 2257429"/>
              <a:gd name="connsiteX6" fmla="*/ 8302009 w 10184541"/>
              <a:gd name="connsiteY6" fmla="*/ 1643644 h 2257429"/>
              <a:gd name="connsiteX7" fmla="*/ 7830955 w 10184541"/>
              <a:gd name="connsiteY7" fmla="*/ 1495862 h 2257429"/>
              <a:gd name="connsiteX8" fmla="*/ 7498446 w 10184541"/>
              <a:gd name="connsiteY8" fmla="*/ 1320372 h 2257429"/>
              <a:gd name="connsiteX9" fmla="*/ 7165936 w 10184541"/>
              <a:gd name="connsiteY9" fmla="*/ 1154117 h 2257429"/>
              <a:gd name="connsiteX10" fmla="*/ 6898082 w 10184541"/>
              <a:gd name="connsiteY10" fmla="*/ 987862 h 2257429"/>
              <a:gd name="connsiteX11" fmla="*/ 6704118 w 10184541"/>
              <a:gd name="connsiteY11" fmla="*/ 997099 h 2257429"/>
              <a:gd name="connsiteX12" fmla="*/ 6408555 w 10184541"/>
              <a:gd name="connsiteY12" fmla="*/ 1089462 h 2257429"/>
              <a:gd name="connsiteX13" fmla="*/ 6122227 w 10184541"/>
              <a:gd name="connsiteY13" fmla="*/ 1098699 h 2257429"/>
              <a:gd name="connsiteX14" fmla="*/ 5762009 w 10184541"/>
              <a:gd name="connsiteY14" fmla="*/ 1024808 h 2257429"/>
              <a:gd name="connsiteX15" fmla="*/ 5503391 w 10184541"/>
              <a:gd name="connsiteY15" fmla="*/ 987862 h 2257429"/>
              <a:gd name="connsiteX16" fmla="*/ 5143173 w 10184541"/>
              <a:gd name="connsiteY16" fmla="*/ 877026 h 2257429"/>
              <a:gd name="connsiteX17" fmla="*/ 4866082 w 10184541"/>
              <a:gd name="connsiteY17" fmla="*/ 775426 h 2257429"/>
              <a:gd name="connsiteX18" fmla="*/ 4736773 w 10184541"/>
              <a:gd name="connsiteY18" fmla="*/ 701535 h 2257429"/>
              <a:gd name="connsiteX19" fmla="*/ 4533573 w 10184541"/>
              <a:gd name="connsiteY19" fmla="*/ 729244 h 2257429"/>
              <a:gd name="connsiteX20" fmla="*/ 4404264 w 10184541"/>
              <a:gd name="connsiteY20" fmla="*/ 766190 h 2257429"/>
              <a:gd name="connsiteX21" fmla="*/ 4228773 w 10184541"/>
              <a:gd name="connsiteY21" fmla="*/ 766190 h 2257429"/>
              <a:gd name="connsiteX22" fmla="*/ 4062518 w 10184541"/>
              <a:gd name="connsiteY22" fmla="*/ 840081 h 2257429"/>
              <a:gd name="connsiteX23" fmla="*/ 3831609 w 10184541"/>
              <a:gd name="connsiteY23" fmla="*/ 729244 h 2257429"/>
              <a:gd name="connsiteX24" fmla="*/ 3531427 w 10184541"/>
              <a:gd name="connsiteY24" fmla="*/ 655353 h 2257429"/>
              <a:gd name="connsiteX25" fmla="*/ 3245100 w 10184541"/>
              <a:gd name="connsiteY25" fmla="*/ 539900 h 2257429"/>
              <a:gd name="connsiteX26" fmla="*/ 3004954 w 10184541"/>
              <a:gd name="connsiteY26" fmla="*/ 442917 h 2257429"/>
              <a:gd name="connsiteX27" fmla="*/ 2670876 w 10184541"/>
              <a:gd name="connsiteY27" fmla="*/ 446012 h 2257429"/>
              <a:gd name="connsiteX28" fmla="*/ 2261427 w 10184541"/>
              <a:gd name="connsiteY28" fmla="*/ 358457 h 2257429"/>
              <a:gd name="connsiteX29" fmla="*/ 2095744 w 10184541"/>
              <a:gd name="connsiteY29" fmla="*/ 256857 h 2257429"/>
              <a:gd name="connsiteX30" fmla="*/ 1984336 w 10184541"/>
              <a:gd name="connsiteY30" fmla="*/ 175062 h 2257429"/>
              <a:gd name="connsiteX31" fmla="*/ 1836555 w 10184541"/>
              <a:gd name="connsiteY31" fmla="*/ 8808 h 2257429"/>
              <a:gd name="connsiteX32" fmla="*/ 1707246 w 10184541"/>
              <a:gd name="connsiteY32" fmla="*/ 36517 h 2257429"/>
              <a:gd name="connsiteX33" fmla="*/ 1527137 w 10184541"/>
              <a:gd name="connsiteY33" fmla="*/ 151971 h 2257429"/>
              <a:gd name="connsiteX34" fmla="*/ 1434772 w 10184541"/>
              <a:gd name="connsiteY34" fmla="*/ 142735 h 2257429"/>
              <a:gd name="connsiteX35" fmla="*/ 1245427 w 10184541"/>
              <a:gd name="connsiteY35" fmla="*/ 165826 h 2257429"/>
              <a:gd name="connsiteX36" fmla="*/ 1106882 w 10184541"/>
              <a:gd name="connsiteY36" fmla="*/ 151971 h 2257429"/>
              <a:gd name="connsiteX37" fmla="*/ 959100 w 10184541"/>
              <a:gd name="connsiteY37" fmla="*/ 165826 h 2257429"/>
              <a:gd name="connsiteX38" fmla="*/ 778992 w 10184541"/>
              <a:gd name="connsiteY38" fmla="*/ 170444 h 2257429"/>
              <a:gd name="connsiteX39" fmla="*/ 654300 w 10184541"/>
              <a:gd name="connsiteY39" fmla="*/ 359790 h 2257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184541" h="2257429">
                <a:moveTo>
                  <a:pt x="654300" y="359790"/>
                </a:moveTo>
                <a:cubicBezTo>
                  <a:pt x="635057" y="685372"/>
                  <a:pt x="-814282" y="1834529"/>
                  <a:pt x="663536" y="2123935"/>
                </a:cubicBezTo>
                <a:cubicBezTo>
                  <a:pt x="2141354" y="2413341"/>
                  <a:pt x="8043391" y="2150105"/>
                  <a:pt x="9521209" y="2096226"/>
                </a:cubicBezTo>
                <a:cubicBezTo>
                  <a:pt x="10999027" y="2042347"/>
                  <a:pt x="9548792" y="1857747"/>
                  <a:pt x="9530446" y="1800662"/>
                </a:cubicBezTo>
                <a:cubicBezTo>
                  <a:pt x="9512100" y="1743578"/>
                  <a:pt x="9531207" y="1766034"/>
                  <a:pt x="9411134" y="1753719"/>
                </a:cubicBezTo>
                <a:cubicBezTo>
                  <a:pt x="9291061" y="1741404"/>
                  <a:pt x="8994863" y="1745118"/>
                  <a:pt x="8810009" y="1726772"/>
                </a:cubicBezTo>
                <a:cubicBezTo>
                  <a:pt x="8625155" y="1708426"/>
                  <a:pt x="8465185" y="1682129"/>
                  <a:pt x="8302009" y="1643644"/>
                </a:cubicBezTo>
                <a:cubicBezTo>
                  <a:pt x="8138833" y="1605159"/>
                  <a:pt x="7964882" y="1549741"/>
                  <a:pt x="7830955" y="1495862"/>
                </a:cubicBezTo>
                <a:cubicBezTo>
                  <a:pt x="7697028" y="1441983"/>
                  <a:pt x="7609282" y="1377329"/>
                  <a:pt x="7498446" y="1320372"/>
                </a:cubicBezTo>
                <a:cubicBezTo>
                  <a:pt x="7387610" y="1263415"/>
                  <a:pt x="7265997" y="1209535"/>
                  <a:pt x="7165936" y="1154117"/>
                </a:cubicBezTo>
                <a:cubicBezTo>
                  <a:pt x="7065875" y="1098699"/>
                  <a:pt x="6975052" y="1014032"/>
                  <a:pt x="6898082" y="987862"/>
                </a:cubicBezTo>
                <a:cubicBezTo>
                  <a:pt x="6821112" y="961692"/>
                  <a:pt x="6785706" y="980166"/>
                  <a:pt x="6704118" y="997099"/>
                </a:cubicBezTo>
                <a:cubicBezTo>
                  <a:pt x="6622530" y="1014032"/>
                  <a:pt x="6505537" y="1072529"/>
                  <a:pt x="6408555" y="1089462"/>
                </a:cubicBezTo>
                <a:cubicBezTo>
                  <a:pt x="6311573" y="1106395"/>
                  <a:pt x="6229985" y="1109475"/>
                  <a:pt x="6122227" y="1098699"/>
                </a:cubicBezTo>
                <a:cubicBezTo>
                  <a:pt x="6014469" y="1087923"/>
                  <a:pt x="5865148" y="1043281"/>
                  <a:pt x="5762009" y="1024808"/>
                </a:cubicBezTo>
                <a:cubicBezTo>
                  <a:pt x="5658870" y="1006335"/>
                  <a:pt x="5606530" y="1012492"/>
                  <a:pt x="5503391" y="987862"/>
                </a:cubicBezTo>
                <a:cubicBezTo>
                  <a:pt x="5400252" y="963232"/>
                  <a:pt x="5249391" y="912432"/>
                  <a:pt x="5143173" y="877026"/>
                </a:cubicBezTo>
                <a:cubicBezTo>
                  <a:pt x="5036955" y="841620"/>
                  <a:pt x="4933815" y="804675"/>
                  <a:pt x="4866082" y="775426"/>
                </a:cubicBezTo>
                <a:cubicBezTo>
                  <a:pt x="4798349" y="746178"/>
                  <a:pt x="4792191" y="709232"/>
                  <a:pt x="4736773" y="701535"/>
                </a:cubicBezTo>
                <a:cubicBezTo>
                  <a:pt x="4681355" y="693838"/>
                  <a:pt x="4588991" y="718468"/>
                  <a:pt x="4533573" y="729244"/>
                </a:cubicBezTo>
                <a:cubicBezTo>
                  <a:pt x="4478155" y="740020"/>
                  <a:pt x="4455064" y="760032"/>
                  <a:pt x="4404264" y="766190"/>
                </a:cubicBezTo>
                <a:cubicBezTo>
                  <a:pt x="4353464" y="772348"/>
                  <a:pt x="4285731" y="753875"/>
                  <a:pt x="4228773" y="766190"/>
                </a:cubicBezTo>
                <a:cubicBezTo>
                  <a:pt x="4171815" y="778505"/>
                  <a:pt x="4128712" y="846239"/>
                  <a:pt x="4062518" y="840081"/>
                </a:cubicBezTo>
                <a:cubicBezTo>
                  <a:pt x="3996324" y="833923"/>
                  <a:pt x="3920124" y="760032"/>
                  <a:pt x="3831609" y="729244"/>
                </a:cubicBezTo>
                <a:cubicBezTo>
                  <a:pt x="3743094" y="698456"/>
                  <a:pt x="3629178" y="686910"/>
                  <a:pt x="3531427" y="655353"/>
                </a:cubicBezTo>
                <a:cubicBezTo>
                  <a:pt x="3433676" y="623796"/>
                  <a:pt x="3332846" y="575306"/>
                  <a:pt x="3245100" y="539900"/>
                </a:cubicBezTo>
                <a:cubicBezTo>
                  <a:pt x="3157355" y="504494"/>
                  <a:pt x="3100658" y="458565"/>
                  <a:pt x="3004954" y="442917"/>
                </a:cubicBezTo>
                <a:cubicBezTo>
                  <a:pt x="2909250" y="427269"/>
                  <a:pt x="2794797" y="460089"/>
                  <a:pt x="2670876" y="446012"/>
                </a:cubicBezTo>
                <a:cubicBezTo>
                  <a:pt x="2546955" y="431935"/>
                  <a:pt x="2357282" y="389983"/>
                  <a:pt x="2261427" y="358457"/>
                </a:cubicBezTo>
                <a:cubicBezTo>
                  <a:pt x="2165572" y="326931"/>
                  <a:pt x="2141926" y="287423"/>
                  <a:pt x="2095744" y="256857"/>
                </a:cubicBezTo>
                <a:cubicBezTo>
                  <a:pt x="2049562" y="226291"/>
                  <a:pt x="2027534" y="216404"/>
                  <a:pt x="1984336" y="175062"/>
                </a:cubicBezTo>
                <a:cubicBezTo>
                  <a:pt x="1941138" y="133720"/>
                  <a:pt x="1882737" y="31899"/>
                  <a:pt x="1836555" y="8808"/>
                </a:cubicBezTo>
                <a:cubicBezTo>
                  <a:pt x="1790373" y="-14283"/>
                  <a:pt x="1758816" y="12657"/>
                  <a:pt x="1707246" y="36517"/>
                </a:cubicBezTo>
                <a:cubicBezTo>
                  <a:pt x="1655676" y="60377"/>
                  <a:pt x="1572549" y="134268"/>
                  <a:pt x="1527137" y="151971"/>
                </a:cubicBezTo>
                <a:cubicBezTo>
                  <a:pt x="1481725" y="169674"/>
                  <a:pt x="1481724" y="140426"/>
                  <a:pt x="1434772" y="142735"/>
                </a:cubicBezTo>
                <a:cubicBezTo>
                  <a:pt x="1387820" y="145044"/>
                  <a:pt x="1300075" y="164287"/>
                  <a:pt x="1245427" y="165826"/>
                </a:cubicBezTo>
                <a:cubicBezTo>
                  <a:pt x="1190779" y="167365"/>
                  <a:pt x="1154603" y="151971"/>
                  <a:pt x="1106882" y="151971"/>
                </a:cubicBezTo>
                <a:cubicBezTo>
                  <a:pt x="1059161" y="151971"/>
                  <a:pt x="1025294" y="148893"/>
                  <a:pt x="959100" y="165826"/>
                </a:cubicBezTo>
                <a:cubicBezTo>
                  <a:pt x="892906" y="182759"/>
                  <a:pt x="829792" y="138117"/>
                  <a:pt x="778992" y="170444"/>
                </a:cubicBezTo>
                <a:cubicBezTo>
                  <a:pt x="728192" y="202771"/>
                  <a:pt x="673543" y="34208"/>
                  <a:pt x="654300" y="359790"/>
                </a:cubicBezTo>
                <a:close/>
              </a:path>
            </a:pathLst>
          </a:cu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707756" y="1295403"/>
            <a:ext cx="1045844" cy="3804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-525511" y="1600202"/>
            <a:ext cx="821771" cy="3657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rot="16200000">
            <a:off x="4461645" y="-34152"/>
            <a:ext cx="304799" cy="10279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16200000">
            <a:off x="4470285" y="-3683114"/>
            <a:ext cx="304800" cy="10261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 flipV="1">
            <a:off x="3601818" y="4011029"/>
            <a:ext cx="3149820" cy="580024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8" name="Line 85"/>
          <p:cNvSpPr>
            <a:spLocks noChangeShapeType="1"/>
          </p:cNvSpPr>
          <p:nvPr/>
        </p:nvSpPr>
        <p:spPr bwMode="auto">
          <a:xfrm>
            <a:off x="6510719" y="2832933"/>
            <a:ext cx="754475" cy="1279035"/>
          </a:xfrm>
          <a:prstGeom prst="line">
            <a:avLst/>
          </a:prstGeom>
          <a:noFill/>
          <a:ln w="889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9" name="Line 74"/>
          <p:cNvSpPr>
            <a:spLocks noChangeShapeType="1"/>
          </p:cNvSpPr>
          <p:nvPr/>
        </p:nvSpPr>
        <p:spPr bwMode="auto">
          <a:xfrm flipV="1">
            <a:off x="3211384" y="3447313"/>
            <a:ext cx="533400" cy="807067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20" name="Line 78"/>
          <p:cNvSpPr>
            <a:spLocks noChangeShapeType="1"/>
          </p:cNvSpPr>
          <p:nvPr/>
        </p:nvSpPr>
        <p:spPr bwMode="auto">
          <a:xfrm flipH="1">
            <a:off x="4310936" y="2832932"/>
            <a:ext cx="901700" cy="639517"/>
          </a:xfrm>
          <a:prstGeom prst="line">
            <a:avLst/>
          </a:prstGeom>
          <a:noFill/>
          <a:ln w="889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5248275" y="2422527"/>
            <a:ext cx="1381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Arial" charset="0"/>
              </a:rPr>
              <a:t>Advance Fill</a:t>
            </a:r>
          </a:p>
        </p:txBody>
      </p:sp>
      <p:sp>
        <p:nvSpPr>
          <p:cNvPr id="26" name="Text Box 180"/>
          <p:cNvSpPr txBox="1">
            <a:spLocks noChangeArrowheads="1"/>
          </p:cNvSpPr>
          <p:nvPr/>
        </p:nvSpPr>
        <p:spPr bwMode="auto">
          <a:xfrm>
            <a:off x="2677984" y="4308389"/>
            <a:ext cx="1066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Design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Beach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05" y="2343890"/>
            <a:ext cx="741295" cy="780310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266700" y="147144"/>
            <a:ext cx="8610600" cy="995855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Storm Damage Reduction Project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27342" y="5287317"/>
            <a:ext cx="8610600" cy="995855"/>
          </a:xfrm>
          <a:prstGeom prst="rect">
            <a:avLst/>
          </a:prstGeom>
          <a:effectLst>
            <a:outerShdw blurRad="63500" dist="12700" algn="tl" rotWithShape="0">
              <a:prstClr val="black">
                <a:alpha val="50000"/>
              </a:prstClr>
            </a:outerShdw>
          </a:effec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3200" b="1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Nourishment Interval</a:t>
            </a:r>
            <a:endParaRPr lang="en-US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 l="27420" t="85771" r="70403" b="9354"/>
          <a:stretch/>
        </p:blipFill>
        <p:spPr>
          <a:xfrm>
            <a:off x="8020050" y="6267453"/>
            <a:ext cx="957415" cy="5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849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16200000">
            <a:off x="3276601" y="-1981199"/>
            <a:ext cx="2590800" cy="9144003"/>
          </a:xfrm>
          <a:prstGeom prst="rect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45" r="1277"/>
          <a:stretch/>
        </p:blipFill>
        <p:spPr>
          <a:xfrm rot="323388" flipH="1">
            <a:off x="2403292" y="2652995"/>
            <a:ext cx="354798" cy="703007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2167496" y="3280623"/>
            <a:ext cx="7296530" cy="1900980"/>
          </a:xfrm>
          <a:custGeom>
            <a:avLst/>
            <a:gdLst>
              <a:gd name="connsiteX0" fmla="*/ 6816248 w 7296530"/>
              <a:gd name="connsiteY0" fmla="*/ 270031 h 1900980"/>
              <a:gd name="connsiteX1" fmla="*/ 6505164 w 7296530"/>
              <a:gd name="connsiteY1" fmla="*/ 260604 h 1900980"/>
              <a:gd name="connsiteX2" fmla="*/ 6278920 w 7296530"/>
              <a:gd name="connsiteY2" fmla="*/ 204043 h 1900980"/>
              <a:gd name="connsiteX3" fmla="*/ 6005543 w 7296530"/>
              <a:gd name="connsiteY3" fmla="*/ 270031 h 1900980"/>
              <a:gd name="connsiteX4" fmla="*/ 5760446 w 7296530"/>
              <a:gd name="connsiteY4" fmla="*/ 232323 h 1900980"/>
              <a:gd name="connsiteX5" fmla="*/ 5487069 w 7296530"/>
              <a:gd name="connsiteY5" fmla="*/ 251177 h 1900980"/>
              <a:gd name="connsiteX6" fmla="*/ 5289106 w 7296530"/>
              <a:gd name="connsiteY6" fmla="*/ 232323 h 1900980"/>
              <a:gd name="connsiteX7" fmla="*/ 5185411 w 7296530"/>
              <a:gd name="connsiteY7" fmla="*/ 260604 h 1900980"/>
              <a:gd name="connsiteX8" fmla="*/ 5025156 w 7296530"/>
              <a:gd name="connsiteY8" fmla="*/ 175763 h 1900980"/>
              <a:gd name="connsiteX9" fmla="*/ 4855473 w 7296530"/>
              <a:gd name="connsiteY9" fmla="*/ 175763 h 1900980"/>
              <a:gd name="connsiteX10" fmla="*/ 4742351 w 7296530"/>
              <a:gd name="connsiteY10" fmla="*/ 128628 h 1900980"/>
              <a:gd name="connsiteX11" fmla="*/ 4610376 w 7296530"/>
              <a:gd name="connsiteY11" fmla="*/ 175763 h 1900980"/>
              <a:gd name="connsiteX12" fmla="*/ 4534962 w 7296530"/>
              <a:gd name="connsiteY12" fmla="*/ 241750 h 1900980"/>
              <a:gd name="connsiteX13" fmla="*/ 4280438 w 7296530"/>
              <a:gd name="connsiteY13" fmla="*/ 222897 h 1900980"/>
              <a:gd name="connsiteX14" fmla="*/ 4157890 w 7296530"/>
              <a:gd name="connsiteY14" fmla="*/ 119202 h 1900980"/>
              <a:gd name="connsiteX15" fmla="*/ 4054195 w 7296530"/>
              <a:gd name="connsiteY15" fmla="*/ 43787 h 1900980"/>
              <a:gd name="connsiteX16" fmla="*/ 3941073 w 7296530"/>
              <a:gd name="connsiteY16" fmla="*/ 81494 h 1900980"/>
              <a:gd name="connsiteX17" fmla="*/ 4044768 w 7296530"/>
              <a:gd name="connsiteY17" fmla="*/ 138055 h 1900980"/>
              <a:gd name="connsiteX18" fmla="*/ 3988207 w 7296530"/>
              <a:gd name="connsiteY18" fmla="*/ 241750 h 1900980"/>
              <a:gd name="connsiteX19" fmla="*/ 3620562 w 7296530"/>
              <a:gd name="connsiteY19" fmla="*/ 260604 h 1900980"/>
              <a:gd name="connsiteX20" fmla="*/ 2574186 w 7296530"/>
              <a:gd name="connsiteY20" fmla="*/ 251177 h 1900980"/>
              <a:gd name="connsiteX21" fmla="*/ 2112273 w 7296530"/>
              <a:gd name="connsiteY21" fmla="*/ 222897 h 1900980"/>
              <a:gd name="connsiteX22" fmla="*/ 2055712 w 7296530"/>
              <a:gd name="connsiteY22" fmla="*/ 138055 h 1900980"/>
              <a:gd name="connsiteX23" fmla="*/ 1914310 w 7296530"/>
              <a:gd name="connsiteY23" fmla="*/ 119202 h 1900980"/>
              <a:gd name="connsiteX24" fmla="*/ 1970871 w 7296530"/>
              <a:gd name="connsiteY24" fmla="*/ 175763 h 1900980"/>
              <a:gd name="connsiteX25" fmla="*/ 1933164 w 7296530"/>
              <a:gd name="connsiteY25" fmla="*/ 232323 h 1900980"/>
              <a:gd name="connsiteX26" fmla="*/ 1640933 w 7296530"/>
              <a:gd name="connsiteY26" fmla="*/ 241750 h 1900980"/>
              <a:gd name="connsiteX27" fmla="*/ 1245007 w 7296530"/>
              <a:gd name="connsiteY27" fmla="*/ 241750 h 1900980"/>
              <a:gd name="connsiteX28" fmla="*/ 971630 w 7296530"/>
              <a:gd name="connsiteY28" fmla="*/ 241750 h 1900980"/>
              <a:gd name="connsiteX29" fmla="*/ 735960 w 7296530"/>
              <a:gd name="connsiteY29" fmla="*/ 175763 h 1900980"/>
              <a:gd name="connsiteX30" fmla="*/ 453156 w 7296530"/>
              <a:gd name="connsiteY30" fmla="*/ 109775 h 1900980"/>
              <a:gd name="connsiteX31" fmla="*/ 490863 w 7296530"/>
              <a:gd name="connsiteY31" fmla="*/ 1806600 h 1900980"/>
              <a:gd name="connsiteX32" fmla="*/ 6816248 w 7296530"/>
              <a:gd name="connsiteY32" fmla="*/ 1533222 h 1900980"/>
              <a:gd name="connsiteX33" fmla="*/ 6816248 w 7296530"/>
              <a:gd name="connsiteY33" fmla="*/ 270031 h 1900980"/>
              <a:gd name="connsiteX0" fmla="*/ 6816248 w 7296530"/>
              <a:gd name="connsiteY0" fmla="*/ 270031 h 1900980"/>
              <a:gd name="connsiteX1" fmla="*/ 6505164 w 7296530"/>
              <a:gd name="connsiteY1" fmla="*/ 260604 h 1900980"/>
              <a:gd name="connsiteX2" fmla="*/ 6278920 w 7296530"/>
              <a:gd name="connsiteY2" fmla="*/ 204043 h 1900980"/>
              <a:gd name="connsiteX3" fmla="*/ 6005543 w 7296530"/>
              <a:gd name="connsiteY3" fmla="*/ 270031 h 1900980"/>
              <a:gd name="connsiteX4" fmla="*/ 5760446 w 7296530"/>
              <a:gd name="connsiteY4" fmla="*/ 232323 h 1900980"/>
              <a:gd name="connsiteX5" fmla="*/ 5487069 w 7296530"/>
              <a:gd name="connsiteY5" fmla="*/ 251177 h 1900980"/>
              <a:gd name="connsiteX6" fmla="*/ 5289106 w 7296530"/>
              <a:gd name="connsiteY6" fmla="*/ 232323 h 1900980"/>
              <a:gd name="connsiteX7" fmla="*/ 5185411 w 7296530"/>
              <a:gd name="connsiteY7" fmla="*/ 260604 h 1900980"/>
              <a:gd name="connsiteX8" fmla="*/ 5025156 w 7296530"/>
              <a:gd name="connsiteY8" fmla="*/ 175763 h 1900980"/>
              <a:gd name="connsiteX9" fmla="*/ 4855473 w 7296530"/>
              <a:gd name="connsiteY9" fmla="*/ 175763 h 1900980"/>
              <a:gd name="connsiteX10" fmla="*/ 4742351 w 7296530"/>
              <a:gd name="connsiteY10" fmla="*/ 128628 h 1900980"/>
              <a:gd name="connsiteX11" fmla="*/ 4610376 w 7296530"/>
              <a:gd name="connsiteY11" fmla="*/ 175763 h 1900980"/>
              <a:gd name="connsiteX12" fmla="*/ 4534962 w 7296530"/>
              <a:gd name="connsiteY12" fmla="*/ 241750 h 1900980"/>
              <a:gd name="connsiteX13" fmla="*/ 4280438 w 7296530"/>
              <a:gd name="connsiteY13" fmla="*/ 222897 h 1900980"/>
              <a:gd name="connsiteX14" fmla="*/ 4157890 w 7296530"/>
              <a:gd name="connsiteY14" fmla="*/ 119202 h 1900980"/>
              <a:gd name="connsiteX15" fmla="*/ 4054195 w 7296530"/>
              <a:gd name="connsiteY15" fmla="*/ 43787 h 1900980"/>
              <a:gd name="connsiteX16" fmla="*/ 3941073 w 7296530"/>
              <a:gd name="connsiteY16" fmla="*/ 81494 h 1900980"/>
              <a:gd name="connsiteX17" fmla="*/ 4044768 w 7296530"/>
              <a:gd name="connsiteY17" fmla="*/ 138055 h 1900980"/>
              <a:gd name="connsiteX18" fmla="*/ 3988207 w 7296530"/>
              <a:gd name="connsiteY18" fmla="*/ 241750 h 1900980"/>
              <a:gd name="connsiteX19" fmla="*/ 3620562 w 7296530"/>
              <a:gd name="connsiteY19" fmla="*/ 260604 h 1900980"/>
              <a:gd name="connsiteX20" fmla="*/ 2574186 w 7296530"/>
              <a:gd name="connsiteY20" fmla="*/ 251177 h 1900980"/>
              <a:gd name="connsiteX21" fmla="*/ 2168834 w 7296530"/>
              <a:gd name="connsiteY21" fmla="*/ 222897 h 1900980"/>
              <a:gd name="connsiteX22" fmla="*/ 2055712 w 7296530"/>
              <a:gd name="connsiteY22" fmla="*/ 138055 h 1900980"/>
              <a:gd name="connsiteX23" fmla="*/ 1914310 w 7296530"/>
              <a:gd name="connsiteY23" fmla="*/ 119202 h 1900980"/>
              <a:gd name="connsiteX24" fmla="*/ 1970871 w 7296530"/>
              <a:gd name="connsiteY24" fmla="*/ 175763 h 1900980"/>
              <a:gd name="connsiteX25" fmla="*/ 1933164 w 7296530"/>
              <a:gd name="connsiteY25" fmla="*/ 232323 h 1900980"/>
              <a:gd name="connsiteX26" fmla="*/ 1640933 w 7296530"/>
              <a:gd name="connsiteY26" fmla="*/ 241750 h 1900980"/>
              <a:gd name="connsiteX27" fmla="*/ 1245007 w 7296530"/>
              <a:gd name="connsiteY27" fmla="*/ 241750 h 1900980"/>
              <a:gd name="connsiteX28" fmla="*/ 971630 w 7296530"/>
              <a:gd name="connsiteY28" fmla="*/ 241750 h 1900980"/>
              <a:gd name="connsiteX29" fmla="*/ 735960 w 7296530"/>
              <a:gd name="connsiteY29" fmla="*/ 175763 h 1900980"/>
              <a:gd name="connsiteX30" fmla="*/ 453156 w 7296530"/>
              <a:gd name="connsiteY30" fmla="*/ 109775 h 1900980"/>
              <a:gd name="connsiteX31" fmla="*/ 490863 w 7296530"/>
              <a:gd name="connsiteY31" fmla="*/ 1806600 h 1900980"/>
              <a:gd name="connsiteX32" fmla="*/ 6816248 w 7296530"/>
              <a:gd name="connsiteY32" fmla="*/ 1533222 h 1900980"/>
              <a:gd name="connsiteX33" fmla="*/ 6816248 w 7296530"/>
              <a:gd name="connsiteY33" fmla="*/ 270031 h 1900980"/>
              <a:gd name="connsiteX0" fmla="*/ 6816248 w 7296530"/>
              <a:gd name="connsiteY0" fmla="*/ 270031 h 1900980"/>
              <a:gd name="connsiteX1" fmla="*/ 6505164 w 7296530"/>
              <a:gd name="connsiteY1" fmla="*/ 260604 h 1900980"/>
              <a:gd name="connsiteX2" fmla="*/ 6278920 w 7296530"/>
              <a:gd name="connsiteY2" fmla="*/ 204043 h 1900980"/>
              <a:gd name="connsiteX3" fmla="*/ 6005543 w 7296530"/>
              <a:gd name="connsiteY3" fmla="*/ 270031 h 1900980"/>
              <a:gd name="connsiteX4" fmla="*/ 5760446 w 7296530"/>
              <a:gd name="connsiteY4" fmla="*/ 232323 h 1900980"/>
              <a:gd name="connsiteX5" fmla="*/ 5487069 w 7296530"/>
              <a:gd name="connsiteY5" fmla="*/ 251177 h 1900980"/>
              <a:gd name="connsiteX6" fmla="*/ 5289106 w 7296530"/>
              <a:gd name="connsiteY6" fmla="*/ 232323 h 1900980"/>
              <a:gd name="connsiteX7" fmla="*/ 5185411 w 7296530"/>
              <a:gd name="connsiteY7" fmla="*/ 260604 h 1900980"/>
              <a:gd name="connsiteX8" fmla="*/ 5025156 w 7296530"/>
              <a:gd name="connsiteY8" fmla="*/ 175763 h 1900980"/>
              <a:gd name="connsiteX9" fmla="*/ 4855473 w 7296530"/>
              <a:gd name="connsiteY9" fmla="*/ 175763 h 1900980"/>
              <a:gd name="connsiteX10" fmla="*/ 4742351 w 7296530"/>
              <a:gd name="connsiteY10" fmla="*/ 128628 h 1900980"/>
              <a:gd name="connsiteX11" fmla="*/ 4610376 w 7296530"/>
              <a:gd name="connsiteY11" fmla="*/ 175763 h 1900980"/>
              <a:gd name="connsiteX12" fmla="*/ 4534962 w 7296530"/>
              <a:gd name="connsiteY12" fmla="*/ 241750 h 1900980"/>
              <a:gd name="connsiteX13" fmla="*/ 4280438 w 7296530"/>
              <a:gd name="connsiteY13" fmla="*/ 222897 h 1900980"/>
              <a:gd name="connsiteX14" fmla="*/ 4157890 w 7296530"/>
              <a:gd name="connsiteY14" fmla="*/ 119202 h 1900980"/>
              <a:gd name="connsiteX15" fmla="*/ 4054195 w 7296530"/>
              <a:gd name="connsiteY15" fmla="*/ 43787 h 1900980"/>
              <a:gd name="connsiteX16" fmla="*/ 3941073 w 7296530"/>
              <a:gd name="connsiteY16" fmla="*/ 81494 h 1900980"/>
              <a:gd name="connsiteX17" fmla="*/ 4044768 w 7296530"/>
              <a:gd name="connsiteY17" fmla="*/ 138055 h 1900980"/>
              <a:gd name="connsiteX18" fmla="*/ 3988207 w 7296530"/>
              <a:gd name="connsiteY18" fmla="*/ 241750 h 1900980"/>
              <a:gd name="connsiteX19" fmla="*/ 3620562 w 7296530"/>
              <a:gd name="connsiteY19" fmla="*/ 260604 h 1900980"/>
              <a:gd name="connsiteX20" fmla="*/ 2574186 w 7296530"/>
              <a:gd name="connsiteY20" fmla="*/ 251177 h 1900980"/>
              <a:gd name="connsiteX21" fmla="*/ 2168834 w 7296530"/>
              <a:gd name="connsiteY21" fmla="*/ 222897 h 1900980"/>
              <a:gd name="connsiteX22" fmla="*/ 2074566 w 7296530"/>
              <a:gd name="connsiteY22" fmla="*/ 81494 h 1900980"/>
              <a:gd name="connsiteX23" fmla="*/ 1914310 w 7296530"/>
              <a:gd name="connsiteY23" fmla="*/ 119202 h 1900980"/>
              <a:gd name="connsiteX24" fmla="*/ 1970871 w 7296530"/>
              <a:gd name="connsiteY24" fmla="*/ 175763 h 1900980"/>
              <a:gd name="connsiteX25" fmla="*/ 1933164 w 7296530"/>
              <a:gd name="connsiteY25" fmla="*/ 232323 h 1900980"/>
              <a:gd name="connsiteX26" fmla="*/ 1640933 w 7296530"/>
              <a:gd name="connsiteY26" fmla="*/ 241750 h 1900980"/>
              <a:gd name="connsiteX27" fmla="*/ 1245007 w 7296530"/>
              <a:gd name="connsiteY27" fmla="*/ 241750 h 1900980"/>
              <a:gd name="connsiteX28" fmla="*/ 971630 w 7296530"/>
              <a:gd name="connsiteY28" fmla="*/ 241750 h 1900980"/>
              <a:gd name="connsiteX29" fmla="*/ 735960 w 7296530"/>
              <a:gd name="connsiteY29" fmla="*/ 175763 h 1900980"/>
              <a:gd name="connsiteX30" fmla="*/ 453156 w 7296530"/>
              <a:gd name="connsiteY30" fmla="*/ 109775 h 1900980"/>
              <a:gd name="connsiteX31" fmla="*/ 490863 w 7296530"/>
              <a:gd name="connsiteY31" fmla="*/ 1806600 h 1900980"/>
              <a:gd name="connsiteX32" fmla="*/ 6816248 w 7296530"/>
              <a:gd name="connsiteY32" fmla="*/ 1533222 h 1900980"/>
              <a:gd name="connsiteX33" fmla="*/ 6816248 w 7296530"/>
              <a:gd name="connsiteY33" fmla="*/ 270031 h 1900980"/>
              <a:gd name="connsiteX0" fmla="*/ 6816248 w 7296530"/>
              <a:gd name="connsiteY0" fmla="*/ 270031 h 1900980"/>
              <a:gd name="connsiteX1" fmla="*/ 6505164 w 7296530"/>
              <a:gd name="connsiteY1" fmla="*/ 260604 h 1900980"/>
              <a:gd name="connsiteX2" fmla="*/ 6278920 w 7296530"/>
              <a:gd name="connsiteY2" fmla="*/ 204043 h 1900980"/>
              <a:gd name="connsiteX3" fmla="*/ 6005543 w 7296530"/>
              <a:gd name="connsiteY3" fmla="*/ 270031 h 1900980"/>
              <a:gd name="connsiteX4" fmla="*/ 5760446 w 7296530"/>
              <a:gd name="connsiteY4" fmla="*/ 232323 h 1900980"/>
              <a:gd name="connsiteX5" fmla="*/ 5487069 w 7296530"/>
              <a:gd name="connsiteY5" fmla="*/ 251177 h 1900980"/>
              <a:gd name="connsiteX6" fmla="*/ 5289106 w 7296530"/>
              <a:gd name="connsiteY6" fmla="*/ 232323 h 1900980"/>
              <a:gd name="connsiteX7" fmla="*/ 5185411 w 7296530"/>
              <a:gd name="connsiteY7" fmla="*/ 260604 h 1900980"/>
              <a:gd name="connsiteX8" fmla="*/ 5025156 w 7296530"/>
              <a:gd name="connsiteY8" fmla="*/ 175763 h 1900980"/>
              <a:gd name="connsiteX9" fmla="*/ 4855473 w 7296530"/>
              <a:gd name="connsiteY9" fmla="*/ 175763 h 1900980"/>
              <a:gd name="connsiteX10" fmla="*/ 4742351 w 7296530"/>
              <a:gd name="connsiteY10" fmla="*/ 128628 h 1900980"/>
              <a:gd name="connsiteX11" fmla="*/ 4610376 w 7296530"/>
              <a:gd name="connsiteY11" fmla="*/ 175763 h 1900980"/>
              <a:gd name="connsiteX12" fmla="*/ 4534962 w 7296530"/>
              <a:gd name="connsiteY12" fmla="*/ 241750 h 1900980"/>
              <a:gd name="connsiteX13" fmla="*/ 4280438 w 7296530"/>
              <a:gd name="connsiteY13" fmla="*/ 222897 h 1900980"/>
              <a:gd name="connsiteX14" fmla="*/ 4157890 w 7296530"/>
              <a:gd name="connsiteY14" fmla="*/ 119202 h 1900980"/>
              <a:gd name="connsiteX15" fmla="*/ 4054195 w 7296530"/>
              <a:gd name="connsiteY15" fmla="*/ 43787 h 1900980"/>
              <a:gd name="connsiteX16" fmla="*/ 3941073 w 7296530"/>
              <a:gd name="connsiteY16" fmla="*/ 81494 h 1900980"/>
              <a:gd name="connsiteX17" fmla="*/ 4044768 w 7296530"/>
              <a:gd name="connsiteY17" fmla="*/ 138055 h 1900980"/>
              <a:gd name="connsiteX18" fmla="*/ 3988207 w 7296530"/>
              <a:gd name="connsiteY18" fmla="*/ 241750 h 1900980"/>
              <a:gd name="connsiteX19" fmla="*/ 3620562 w 7296530"/>
              <a:gd name="connsiteY19" fmla="*/ 260604 h 1900980"/>
              <a:gd name="connsiteX20" fmla="*/ 2574186 w 7296530"/>
              <a:gd name="connsiteY20" fmla="*/ 251177 h 1900980"/>
              <a:gd name="connsiteX21" fmla="*/ 2168834 w 7296530"/>
              <a:gd name="connsiteY21" fmla="*/ 222897 h 1900980"/>
              <a:gd name="connsiteX22" fmla="*/ 2036858 w 7296530"/>
              <a:gd name="connsiteY22" fmla="*/ 138055 h 1900980"/>
              <a:gd name="connsiteX23" fmla="*/ 1914310 w 7296530"/>
              <a:gd name="connsiteY23" fmla="*/ 119202 h 1900980"/>
              <a:gd name="connsiteX24" fmla="*/ 1970871 w 7296530"/>
              <a:gd name="connsiteY24" fmla="*/ 175763 h 1900980"/>
              <a:gd name="connsiteX25" fmla="*/ 1933164 w 7296530"/>
              <a:gd name="connsiteY25" fmla="*/ 232323 h 1900980"/>
              <a:gd name="connsiteX26" fmla="*/ 1640933 w 7296530"/>
              <a:gd name="connsiteY26" fmla="*/ 241750 h 1900980"/>
              <a:gd name="connsiteX27" fmla="*/ 1245007 w 7296530"/>
              <a:gd name="connsiteY27" fmla="*/ 241750 h 1900980"/>
              <a:gd name="connsiteX28" fmla="*/ 971630 w 7296530"/>
              <a:gd name="connsiteY28" fmla="*/ 241750 h 1900980"/>
              <a:gd name="connsiteX29" fmla="*/ 735960 w 7296530"/>
              <a:gd name="connsiteY29" fmla="*/ 175763 h 1900980"/>
              <a:gd name="connsiteX30" fmla="*/ 453156 w 7296530"/>
              <a:gd name="connsiteY30" fmla="*/ 109775 h 1900980"/>
              <a:gd name="connsiteX31" fmla="*/ 490863 w 7296530"/>
              <a:gd name="connsiteY31" fmla="*/ 1806600 h 1900980"/>
              <a:gd name="connsiteX32" fmla="*/ 6816248 w 7296530"/>
              <a:gd name="connsiteY32" fmla="*/ 1533222 h 1900980"/>
              <a:gd name="connsiteX33" fmla="*/ 6816248 w 7296530"/>
              <a:gd name="connsiteY33" fmla="*/ 270031 h 1900980"/>
              <a:gd name="connsiteX0" fmla="*/ 6816248 w 7296530"/>
              <a:gd name="connsiteY0" fmla="*/ 270031 h 1900980"/>
              <a:gd name="connsiteX1" fmla="*/ 6505164 w 7296530"/>
              <a:gd name="connsiteY1" fmla="*/ 260604 h 1900980"/>
              <a:gd name="connsiteX2" fmla="*/ 6278920 w 7296530"/>
              <a:gd name="connsiteY2" fmla="*/ 204043 h 1900980"/>
              <a:gd name="connsiteX3" fmla="*/ 6005543 w 7296530"/>
              <a:gd name="connsiteY3" fmla="*/ 270031 h 1900980"/>
              <a:gd name="connsiteX4" fmla="*/ 5760446 w 7296530"/>
              <a:gd name="connsiteY4" fmla="*/ 232323 h 1900980"/>
              <a:gd name="connsiteX5" fmla="*/ 5487069 w 7296530"/>
              <a:gd name="connsiteY5" fmla="*/ 251177 h 1900980"/>
              <a:gd name="connsiteX6" fmla="*/ 5289106 w 7296530"/>
              <a:gd name="connsiteY6" fmla="*/ 232323 h 1900980"/>
              <a:gd name="connsiteX7" fmla="*/ 5185411 w 7296530"/>
              <a:gd name="connsiteY7" fmla="*/ 260604 h 1900980"/>
              <a:gd name="connsiteX8" fmla="*/ 5025156 w 7296530"/>
              <a:gd name="connsiteY8" fmla="*/ 175763 h 1900980"/>
              <a:gd name="connsiteX9" fmla="*/ 4855473 w 7296530"/>
              <a:gd name="connsiteY9" fmla="*/ 175763 h 1900980"/>
              <a:gd name="connsiteX10" fmla="*/ 4742351 w 7296530"/>
              <a:gd name="connsiteY10" fmla="*/ 128628 h 1900980"/>
              <a:gd name="connsiteX11" fmla="*/ 4610376 w 7296530"/>
              <a:gd name="connsiteY11" fmla="*/ 175763 h 1900980"/>
              <a:gd name="connsiteX12" fmla="*/ 4534962 w 7296530"/>
              <a:gd name="connsiteY12" fmla="*/ 241750 h 1900980"/>
              <a:gd name="connsiteX13" fmla="*/ 4280438 w 7296530"/>
              <a:gd name="connsiteY13" fmla="*/ 222897 h 1900980"/>
              <a:gd name="connsiteX14" fmla="*/ 4157890 w 7296530"/>
              <a:gd name="connsiteY14" fmla="*/ 119202 h 1900980"/>
              <a:gd name="connsiteX15" fmla="*/ 4054195 w 7296530"/>
              <a:gd name="connsiteY15" fmla="*/ 43787 h 1900980"/>
              <a:gd name="connsiteX16" fmla="*/ 3941073 w 7296530"/>
              <a:gd name="connsiteY16" fmla="*/ 81494 h 1900980"/>
              <a:gd name="connsiteX17" fmla="*/ 4044768 w 7296530"/>
              <a:gd name="connsiteY17" fmla="*/ 138055 h 1900980"/>
              <a:gd name="connsiteX18" fmla="*/ 3988207 w 7296530"/>
              <a:gd name="connsiteY18" fmla="*/ 241750 h 1900980"/>
              <a:gd name="connsiteX19" fmla="*/ 3620562 w 7296530"/>
              <a:gd name="connsiteY19" fmla="*/ 260604 h 1900980"/>
              <a:gd name="connsiteX20" fmla="*/ 2574186 w 7296530"/>
              <a:gd name="connsiteY20" fmla="*/ 251177 h 1900980"/>
              <a:gd name="connsiteX21" fmla="*/ 2168834 w 7296530"/>
              <a:gd name="connsiteY21" fmla="*/ 222897 h 1900980"/>
              <a:gd name="connsiteX22" fmla="*/ 2036858 w 7296530"/>
              <a:gd name="connsiteY22" fmla="*/ 138055 h 1900980"/>
              <a:gd name="connsiteX23" fmla="*/ 1914310 w 7296530"/>
              <a:gd name="connsiteY23" fmla="*/ 156909 h 1900980"/>
              <a:gd name="connsiteX24" fmla="*/ 1970871 w 7296530"/>
              <a:gd name="connsiteY24" fmla="*/ 175763 h 1900980"/>
              <a:gd name="connsiteX25" fmla="*/ 1933164 w 7296530"/>
              <a:gd name="connsiteY25" fmla="*/ 232323 h 1900980"/>
              <a:gd name="connsiteX26" fmla="*/ 1640933 w 7296530"/>
              <a:gd name="connsiteY26" fmla="*/ 241750 h 1900980"/>
              <a:gd name="connsiteX27" fmla="*/ 1245007 w 7296530"/>
              <a:gd name="connsiteY27" fmla="*/ 241750 h 1900980"/>
              <a:gd name="connsiteX28" fmla="*/ 971630 w 7296530"/>
              <a:gd name="connsiteY28" fmla="*/ 241750 h 1900980"/>
              <a:gd name="connsiteX29" fmla="*/ 735960 w 7296530"/>
              <a:gd name="connsiteY29" fmla="*/ 175763 h 1900980"/>
              <a:gd name="connsiteX30" fmla="*/ 453156 w 7296530"/>
              <a:gd name="connsiteY30" fmla="*/ 109775 h 1900980"/>
              <a:gd name="connsiteX31" fmla="*/ 490863 w 7296530"/>
              <a:gd name="connsiteY31" fmla="*/ 1806600 h 1900980"/>
              <a:gd name="connsiteX32" fmla="*/ 6816248 w 7296530"/>
              <a:gd name="connsiteY32" fmla="*/ 1533222 h 1900980"/>
              <a:gd name="connsiteX33" fmla="*/ 6816248 w 7296530"/>
              <a:gd name="connsiteY33" fmla="*/ 270031 h 190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296530" h="1900980">
                <a:moveTo>
                  <a:pt x="6816248" y="270031"/>
                </a:moveTo>
                <a:cubicBezTo>
                  <a:pt x="6764401" y="57928"/>
                  <a:pt x="6594719" y="271602"/>
                  <a:pt x="6505164" y="260604"/>
                </a:cubicBezTo>
                <a:cubicBezTo>
                  <a:pt x="6415609" y="249606"/>
                  <a:pt x="6362190" y="202472"/>
                  <a:pt x="6278920" y="204043"/>
                </a:cubicBezTo>
                <a:cubicBezTo>
                  <a:pt x="6195650" y="205614"/>
                  <a:pt x="6091955" y="265318"/>
                  <a:pt x="6005543" y="270031"/>
                </a:cubicBezTo>
                <a:cubicBezTo>
                  <a:pt x="5919131" y="274744"/>
                  <a:pt x="5846858" y="235465"/>
                  <a:pt x="5760446" y="232323"/>
                </a:cubicBezTo>
                <a:cubicBezTo>
                  <a:pt x="5674034" y="229181"/>
                  <a:pt x="5565626" y="251177"/>
                  <a:pt x="5487069" y="251177"/>
                </a:cubicBezTo>
                <a:cubicBezTo>
                  <a:pt x="5408512" y="251177"/>
                  <a:pt x="5339382" y="230752"/>
                  <a:pt x="5289106" y="232323"/>
                </a:cubicBezTo>
                <a:cubicBezTo>
                  <a:pt x="5238830" y="233894"/>
                  <a:pt x="5229403" y="270031"/>
                  <a:pt x="5185411" y="260604"/>
                </a:cubicBezTo>
                <a:cubicBezTo>
                  <a:pt x="5141419" y="251177"/>
                  <a:pt x="5080146" y="189903"/>
                  <a:pt x="5025156" y="175763"/>
                </a:cubicBezTo>
                <a:cubicBezTo>
                  <a:pt x="4970166" y="161623"/>
                  <a:pt x="4902607" y="183619"/>
                  <a:pt x="4855473" y="175763"/>
                </a:cubicBezTo>
                <a:cubicBezTo>
                  <a:pt x="4808339" y="167907"/>
                  <a:pt x="4783200" y="128628"/>
                  <a:pt x="4742351" y="128628"/>
                </a:cubicBezTo>
                <a:cubicBezTo>
                  <a:pt x="4701502" y="128628"/>
                  <a:pt x="4644941" y="156909"/>
                  <a:pt x="4610376" y="175763"/>
                </a:cubicBezTo>
                <a:cubicBezTo>
                  <a:pt x="4575811" y="194617"/>
                  <a:pt x="4589952" y="233894"/>
                  <a:pt x="4534962" y="241750"/>
                </a:cubicBezTo>
                <a:cubicBezTo>
                  <a:pt x="4479972" y="249606"/>
                  <a:pt x="4343283" y="243322"/>
                  <a:pt x="4280438" y="222897"/>
                </a:cubicBezTo>
                <a:cubicBezTo>
                  <a:pt x="4217593" y="202472"/>
                  <a:pt x="4195597" y="149054"/>
                  <a:pt x="4157890" y="119202"/>
                </a:cubicBezTo>
                <a:cubicBezTo>
                  <a:pt x="4120183" y="89350"/>
                  <a:pt x="4090331" y="50072"/>
                  <a:pt x="4054195" y="43787"/>
                </a:cubicBezTo>
                <a:cubicBezTo>
                  <a:pt x="4018059" y="37502"/>
                  <a:pt x="3942644" y="65783"/>
                  <a:pt x="3941073" y="81494"/>
                </a:cubicBezTo>
                <a:cubicBezTo>
                  <a:pt x="3939502" y="97205"/>
                  <a:pt x="4036912" y="111346"/>
                  <a:pt x="4044768" y="138055"/>
                </a:cubicBezTo>
                <a:cubicBezTo>
                  <a:pt x="4052624" y="164764"/>
                  <a:pt x="4058908" y="221325"/>
                  <a:pt x="3988207" y="241750"/>
                </a:cubicBezTo>
                <a:cubicBezTo>
                  <a:pt x="3917506" y="262175"/>
                  <a:pt x="3620562" y="260604"/>
                  <a:pt x="3620562" y="260604"/>
                </a:cubicBezTo>
                <a:lnTo>
                  <a:pt x="2574186" y="251177"/>
                </a:lnTo>
                <a:cubicBezTo>
                  <a:pt x="2332231" y="244893"/>
                  <a:pt x="2258389" y="241751"/>
                  <a:pt x="2168834" y="222897"/>
                </a:cubicBezTo>
                <a:cubicBezTo>
                  <a:pt x="2079279" y="204043"/>
                  <a:pt x="2079279" y="149053"/>
                  <a:pt x="2036858" y="138055"/>
                </a:cubicBezTo>
                <a:cubicBezTo>
                  <a:pt x="1994437" y="127057"/>
                  <a:pt x="1925308" y="150624"/>
                  <a:pt x="1914310" y="156909"/>
                </a:cubicBezTo>
                <a:cubicBezTo>
                  <a:pt x="1903312" y="163194"/>
                  <a:pt x="1967729" y="163194"/>
                  <a:pt x="1970871" y="175763"/>
                </a:cubicBezTo>
                <a:cubicBezTo>
                  <a:pt x="1974013" y="188332"/>
                  <a:pt x="1988154" y="221325"/>
                  <a:pt x="1933164" y="232323"/>
                </a:cubicBezTo>
                <a:cubicBezTo>
                  <a:pt x="1878174" y="243321"/>
                  <a:pt x="1755626" y="240179"/>
                  <a:pt x="1640933" y="241750"/>
                </a:cubicBezTo>
                <a:cubicBezTo>
                  <a:pt x="1526240" y="243321"/>
                  <a:pt x="1245007" y="241750"/>
                  <a:pt x="1245007" y="241750"/>
                </a:cubicBezTo>
                <a:cubicBezTo>
                  <a:pt x="1133457" y="241750"/>
                  <a:pt x="1056471" y="252748"/>
                  <a:pt x="971630" y="241750"/>
                </a:cubicBezTo>
                <a:cubicBezTo>
                  <a:pt x="886789" y="230752"/>
                  <a:pt x="822372" y="197759"/>
                  <a:pt x="735960" y="175763"/>
                </a:cubicBezTo>
                <a:cubicBezTo>
                  <a:pt x="649548" y="153767"/>
                  <a:pt x="494005" y="-162031"/>
                  <a:pt x="453156" y="109775"/>
                </a:cubicBezTo>
                <a:cubicBezTo>
                  <a:pt x="412307" y="381581"/>
                  <a:pt x="-569652" y="1569359"/>
                  <a:pt x="490863" y="1806600"/>
                </a:cubicBezTo>
                <a:cubicBezTo>
                  <a:pt x="1551378" y="2043841"/>
                  <a:pt x="5762017" y="1789317"/>
                  <a:pt x="6816248" y="1533222"/>
                </a:cubicBezTo>
                <a:cubicBezTo>
                  <a:pt x="7870479" y="1277127"/>
                  <a:pt x="6868095" y="482134"/>
                  <a:pt x="6816248" y="270031"/>
                </a:cubicBezTo>
                <a:close/>
              </a:path>
            </a:pathLst>
          </a:custGeom>
          <a:solidFill>
            <a:srgbClr val="00B0F0"/>
          </a:solidFill>
          <a:ln w="0">
            <a:solidFill>
              <a:srgbClr val="0088B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1583202" y="2708745"/>
            <a:ext cx="3445998" cy="1596949"/>
          </a:xfrm>
          <a:custGeom>
            <a:avLst/>
            <a:gdLst>
              <a:gd name="connsiteX0" fmla="*/ 28281 w 3167406"/>
              <a:gd name="connsiteY0" fmla="*/ 9427 h 1065229"/>
              <a:gd name="connsiteX1" fmla="*/ 2017336 w 3167406"/>
              <a:gd name="connsiteY1" fmla="*/ 0 h 1065229"/>
              <a:gd name="connsiteX2" fmla="*/ 3148553 w 3167406"/>
              <a:gd name="connsiteY2" fmla="*/ 772998 h 1065229"/>
              <a:gd name="connsiteX3" fmla="*/ 3167406 w 3167406"/>
              <a:gd name="connsiteY3" fmla="*/ 1065229 h 1065229"/>
              <a:gd name="connsiteX4" fmla="*/ 0 w 3167406"/>
              <a:gd name="connsiteY4" fmla="*/ 1065229 h 1065229"/>
              <a:gd name="connsiteX5" fmla="*/ 28281 w 3167406"/>
              <a:gd name="connsiteY5" fmla="*/ 9427 h 1065229"/>
              <a:gd name="connsiteX0" fmla="*/ 28281 w 3167406"/>
              <a:gd name="connsiteY0" fmla="*/ 9427 h 1065229"/>
              <a:gd name="connsiteX1" fmla="*/ 915136 w 3167406"/>
              <a:gd name="connsiteY1" fmla="*/ 15352 h 1065229"/>
              <a:gd name="connsiteX2" fmla="*/ 2017336 w 3167406"/>
              <a:gd name="connsiteY2" fmla="*/ 0 h 1065229"/>
              <a:gd name="connsiteX3" fmla="*/ 3148553 w 3167406"/>
              <a:gd name="connsiteY3" fmla="*/ 772998 h 1065229"/>
              <a:gd name="connsiteX4" fmla="*/ 3167406 w 3167406"/>
              <a:gd name="connsiteY4" fmla="*/ 1065229 h 1065229"/>
              <a:gd name="connsiteX5" fmla="*/ 0 w 3167406"/>
              <a:gd name="connsiteY5" fmla="*/ 1065229 h 1065229"/>
              <a:gd name="connsiteX6" fmla="*/ 28281 w 3167406"/>
              <a:gd name="connsiteY6" fmla="*/ 9427 h 1065229"/>
              <a:gd name="connsiteX0" fmla="*/ 28281 w 3167406"/>
              <a:gd name="connsiteY0" fmla="*/ 9427 h 1065229"/>
              <a:gd name="connsiteX1" fmla="*/ 548488 w 3167406"/>
              <a:gd name="connsiteY1" fmla="*/ 15352 h 1065229"/>
              <a:gd name="connsiteX2" fmla="*/ 915136 w 3167406"/>
              <a:gd name="connsiteY2" fmla="*/ 15352 h 1065229"/>
              <a:gd name="connsiteX3" fmla="*/ 2017336 w 3167406"/>
              <a:gd name="connsiteY3" fmla="*/ 0 h 1065229"/>
              <a:gd name="connsiteX4" fmla="*/ 3148553 w 3167406"/>
              <a:gd name="connsiteY4" fmla="*/ 772998 h 1065229"/>
              <a:gd name="connsiteX5" fmla="*/ 3167406 w 3167406"/>
              <a:gd name="connsiteY5" fmla="*/ 1065229 h 1065229"/>
              <a:gd name="connsiteX6" fmla="*/ 0 w 3167406"/>
              <a:gd name="connsiteY6" fmla="*/ 1065229 h 1065229"/>
              <a:gd name="connsiteX7" fmla="*/ 28281 w 3167406"/>
              <a:gd name="connsiteY7" fmla="*/ 9427 h 1065229"/>
              <a:gd name="connsiteX0" fmla="*/ 28281 w 3167406"/>
              <a:gd name="connsiteY0" fmla="*/ 285020 h 1340822"/>
              <a:gd name="connsiteX1" fmla="*/ 456827 w 3167406"/>
              <a:gd name="connsiteY1" fmla="*/ 0 h 1340822"/>
              <a:gd name="connsiteX2" fmla="*/ 915136 w 3167406"/>
              <a:gd name="connsiteY2" fmla="*/ 290945 h 1340822"/>
              <a:gd name="connsiteX3" fmla="*/ 2017336 w 3167406"/>
              <a:gd name="connsiteY3" fmla="*/ 275593 h 1340822"/>
              <a:gd name="connsiteX4" fmla="*/ 3148553 w 3167406"/>
              <a:gd name="connsiteY4" fmla="*/ 1048591 h 1340822"/>
              <a:gd name="connsiteX5" fmla="*/ 3167406 w 3167406"/>
              <a:gd name="connsiteY5" fmla="*/ 1340822 h 1340822"/>
              <a:gd name="connsiteX6" fmla="*/ 0 w 3167406"/>
              <a:gd name="connsiteY6" fmla="*/ 1340822 h 1340822"/>
              <a:gd name="connsiteX7" fmla="*/ 28281 w 3167406"/>
              <a:gd name="connsiteY7" fmla="*/ 285020 h 1340822"/>
              <a:gd name="connsiteX0" fmla="*/ 28281 w 3167406"/>
              <a:gd name="connsiteY0" fmla="*/ 285020 h 1340822"/>
              <a:gd name="connsiteX1" fmla="*/ 456827 w 3167406"/>
              <a:gd name="connsiteY1" fmla="*/ 0 h 1340822"/>
              <a:gd name="connsiteX2" fmla="*/ 705623 w 3167406"/>
              <a:gd name="connsiteY2" fmla="*/ 138545 h 1340822"/>
              <a:gd name="connsiteX3" fmla="*/ 915136 w 3167406"/>
              <a:gd name="connsiteY3" fmla="*/ 290945 h 1340822"/>
              <a:gd name="connsiteX4" fmla="*/ 2017336 w 3167406"/>
              <a:gd name="connsiteY4" fmla="*/ 275593 h 1340822"/>
              <a:gd name="connsiteX5" fmla="*/ 3148553 w 3167406"/>
              <a:gd name="connsiteY5" fmla="*/ 1048591 h 1340822"/>
              <a:gd name="connsiteX6" fmla="*/ 3167406 w 3167406"/>
              <a:gd name="connsiteY6" fmla="*/ 1340822 h 1340822"/>
              <a:gd name="connsiteX7" fmla="*/ 0 w 3167406"/>
              <a:gd name="connsiteY7" fmla="*/ 1340822 h 1340822"/>
              <a:gd name="connsiteX8" fmla="*/ 28281 w 3167406"/>
              <a:gd name="connsiteY8" fmla="*/ 285020 h 1340822"/>
              <a:gd name="connsiteX0" fmla="*/ 28281 w 3167406"/>
              <a:gd name="connsiteY0" fmla="*/ 312730 h 1368532"/>
              <a:gd name="connsiteX1" fmla="*/ 456827 w 3167406"/>
              <a:gd name="connsiteY1" fmla="*/ 27710 h 1368532"/>
              <a:gd name="connsiteX2" fmla="*/ 600866 w 3167406"/>
              <a:gd name="connsiteY2" fmla="*/ 0 h 1368532"/>
              <a:gd name="connsiteX3" fmla="*/ 915136 w 3167406"/>
              <a:gd name="connsiteY3" fmla="*/ 318655 h 1368532"/>
              <a:gd name="connsiteX4" fmla="*/ 2017336 w 3167406"/>
              <a:gd name="connsiteY4" fmla="*/ 303303 h 1368532"/>
              <a:gd name="connsiteX5" fmla="*/ 3148553 w 3167406"/>
              <a:gd name="connsiteY5" fmla="*/ 1076301 h 1368532"/>
              <a:gd name="connsiteX6" fmla="*/ 3167406 w 3167406"/>
              <a:gd name="connsiteY6" fmla="*/ 1368532 h 1368532"/>
              <a:gd name="connsiteX7" fmla="*/ 0 w 3167406"/>
              <a:gd name="connsiteY7" fmla="*/ 1368532 h 1368532"/>
              <a:gd name="connsiteX8" fmla="*/ 28281 w 3167406"/>
              <a:gd name="connsiteY8" fmla="*/ 312730 h 1368532"/>
              <a:gd name="connsiteX0" fmla="*/ 28281 w 3167406"/>
              <a:gd name="connsiteY0" fmla="*/ 312730 h 1368532"/>
              <a:gd name="connsiteX1" fmla="*/ 299691 w 3167406"/>
              <a:gd name="connsiteY1" fmla="*/ 152401 h 1368532"/>
              <a:gd name="connsiteX2" fmla="*/ 456827 w 3167406"/>
              <a:gd name="connsiteY2" fmla="*/ 27710 h 1368532"/>
              <a:gd name="connsiteX3" fmla="*/ 600866 w 3167406"/>
              <a:gd name="connsiteY3" fmla="*/ 0 h 1368532"/>
              <a:gd name="connsiteX4" fmla="*/ 915136 w 3167406"/>
              <a:gd name="connsiteY4" fmla="*/ 318655 h 1368532"/>
              <a:gd name="connsiteX5" fmla="*/ 2017336 w 3167406"/>
              <a:gd name="connsiteY5" fmla="*/ 303303 h 1368532"/>
              <a:gd name="connsiteX6" fmla="*/ 3148553 w 3167406"/>
              <a:gd name="connsiteY6" fmla="*/ 1076301 h 1368532"/>
              <a:gd name="connsiteX7" fmla="*/ 3167406 w 3167406"/>
              <a:gd name="connsiteY7" fmla="*/ 1368532 h 1368532"/>
              <a:gd name="connsiteX8" fmla="*/ 0 w 3167406"/>
              <a:gd name="connsiteY8" fmla="*/ 1368532 h 1368532"/>
              <a:gd name="connsiteX9" fmla="*/ 28281 w 3167406"/>
              <a:gd name="connsiteY9" fmla="*/ 312730 h 1368532"/>
              <a:gd name="connsiteX0" fmla="*/ 28281 w 3167406"/>
              <a:gd name="connsiteY0" fmla="*/ 382002 h 1437804"/>
              <a:gd name="connsiteX1" fmla="*/ 273502 w 3167406"/>
              <a:gd name="connsiteY1" fmla="*/ 0 h 1437804"/>
              <a:gd name="connsiteX2" fmla="*/ 456827 w 3167406"/>
              <a:gd name="connsiteY2" fmla="*/ 96982 h 1437804"/>
              <a:gd name="connsiteX3" fmla="*/ 600866 w 3167406"/>
              <a:gd name="connsiteY3" fmla="*/ 69272 h 1437804"/>
              <a:gd name="connsiteX4" fmla="*/ 915136 w 3167406"/>
              <a:gd name="connsiteY4" fmla="*/ 387927 h 1437804"/>
              <a:gd name="connsiteX5" fmla="*/ 2017336 w 3167406"/>
              <a:gd name="connsiteY5" fmla="*/ 372575 h 1437804"/>
              <a:gd name="connsiteX6" fmla="*/ 3148553 w 3167406"/>
              <a:gd name="connsiteY6" fmla="*/ 1145573 h 1437804"/>
              <a:gd name="connsiteX7" fmla="*/ 3167406 w 3167406"/>
              <a:gd name="connsiteY7" fmla="*/ 1437804 h 1437804"/>
              <a:gd name="connsiteX8" fmla="*/ 0 w 3167406"/>
              <a:gd name="connsiteY8" fmla="*/ 1437804 h 1437804"/>
              <a:gd name="connsiteX9" fmla="*/ 28281 w 3167406"/>
              <a:gd name="connsiteY9" fmla="*/ 382002 h 1437804"/>
              <a:gd name="connsiteX0" fmla="*/ 28281 w 3167406"/>
              <a:gd name="connsiteY0" fmla="*/ 562111 h 1617913"/>
              <a:gd name="connsiteX1" fmla="*/ 273502 w 3167406"/>
              <a:gd name="connsiteY1" fmla="*/ 180109 h 1617913"/>
              <a:gd name="connsiteX2" fmla="*/ 404449 w 3167406"/>
              <a:gd name="connsiteY2" fmla="*/ 0 h 1617913"/>
              <a:gd name="connsiteX3" fmla="*/ 600866 w 3167406"/>
              <a:gd name="connsiteY3" fmla="*/ 249381 h 1617913"/>
              <a:gd name="connsiteX4" fmla="*/ 915136 w 3167406"/>
              <a:gd name="connsiteY4" fmla="*/ 568036 h 1617913"/>
              <a:gd name="connsiteX5" fmla="*/ 2017336 w 3167406"/>
              <a:gd name="connsiteY5" fmla="*/ 552684 h 1617913"/>
              <a:gd name="connsiteX6" fmla="*/ 3148553 w 3167406"/>
              <a:gd name="connsiteY6" fmla="*/ 1325682 h 1617913"/>
              <a:gd name="connsiteX7" fmla="*/ 3167406 w 3167406"/>
              <a:gd name="connsiteY7" fmla="*/ 1617913 h 1617913"/>
              <a:gd name="connsiteX8" fmla="*/ 0 w 3167406"/>
              <a:gd name="connsiteY8" fmla="*/ 1617913 h 1617913"/>
              <a:gd name="connsiteX9" fmla="*/ 28281 w 3167406"/>
              <a:gd name="connsiteY9" fmla="*/ 562111 h 1617913"/>
              <a:gd name="connsiteX0" fmla="*/ 28281 w 3167406"/>
              <a:gd name="connsiteY0" fmla="*/ 562111 h 1617913"/>
              <a:gd name="connsiteX1" fmla="*/ 168745 w 3167406"/>
              <a:gd name="connsiteY1" fmla="*/ 318655 h 1617913"/>
              <a:gd name="connsiteX2" fmla="*/ 273502 w 3167406"/>
              <a:gd name="connsiteY2" fmla="*/ 180109 h 1617913"/>
              <a:gd name="connsiteX3" fmla="*/ 404449 w 3167406"/>
              <a:gd name="connsiteY3" fmla="*/ 0 h 1617913"/>
              <a:gd name="connsiteX4" fmla="*/ 600866 w 3167406"/>
              <a:gd name="connsiteY4" fmla="*/ 249381 h 1617913"/>
              <a:gd name="connsiteX5" fmla="*/ 915136 w 3167406"/>
              <a:gd name="connsiteY5" fmla="*/ 568036 h 1617913"/>
              <a:gd name="connsiteX6" fmla="*/ 2017336 w 3167406"/>
              <a:gd name="connsiteY6" fmla="*/ 552684 h 1617913"/>
              <a:gd name="connsiteX7" fmla="*/ 3148553 w 3167406"/>
              <a:gd name="connsiteY7" fmla="*/ 1325682 h 1617913"/>
              <a:gd name="connsiteX8" fmla="*/ 3167406 w 3167406"/>
              <a:gd name="connsiteY8" fmla="*/ 1617913 h 1617913"/>
              <a:gd name="connsiteX9" fmla="*/ 0 w 3167406"/>
              <a:gd name="connsiteY9" fmla="*/ 1617913 h 1617913"/>
              <a:gd name="connsiteX10" fmla="*/ 28281 w 3167406"/>
              <a:gd name="connsiteY10" fmla="*/ 562111 h 1617913"/>
              <a:gd name="connsiteX0" fmla="*/ 28281 w 3167406"/>
              <a:gd name="connsiteY0" fmla="*/ 562111 h 1617913"/>
              <a:gd name="connsiteX1" fmla="*/ 103272 w 3167406"/>
              <a:gd name="connsiteY1" fmla="*/ 290946 h 1617913"/>
              <a:gd name="connsiteX2" fmla="*/ 273502 w 3167406"/>
              <a:gd name="connsiteY2" fmla="*/ 180109 h 1617913"/>
              <a:gd name="connsiteX3" fmla="*/ 404449 w 3167406"/>
              <a:gd name="connsiteY3" fmla="*/ 0 h 1617913"/>
              <a:gd name="connsiteX4" fmla="*/ 600866 w 3167406"/>
              <a:gd name="connsiteY4" fmla="*/ 249381 h 1617913"/>
              <a:gd name="connsiteX5" fmla="*/ 915136 w 3167406"/>
              <a:gd name="connsiteY5" fmla="*/ 568036 h 1617913"/>
              <a:gd name="connsiteX6" fmla="*/ 2017336 w 3167406"/>
              <a:gd name="connsiteY6" fmla="*/ 552684 h 1617913"/>
              <a:gd name="connsiteX7" fmla="*/ 3148553 w 3167406"/>
              <a:gd name="connsiteY7" fmla="*/ 1325682 h 1617913"/>
              <a:gd name="connsiteX8" fmla="*/ 3167406 w 3167406"/>
              <a:gd name="connsiteY8" fmla="*/ 1617913 h 1617913"/>
              <a:gd name="connsiteX9" fmla="*/ 0 w 3167406"/>
              <a:gd name="connsiteY9" fmla="*/ 1617913 h 1617913"/>
              <a:gd name="connsiteX10" fmla="*/ 28281 w 3167406"/>
              <a:gd name="connsiteY10" fmla="*/ 562111 h 1617913"/>
              <a:gd name="connsiteX0" fmla="*/ 28281 w 3167406"/>
              <a:gd name="connsiteY0" fmla="*/ 562111 h 1617913"/>
              <a:gd name="connsiteX1" fmla="*/ 103272 w 3167406"/>
              <a:gd name="connsiteY1" fmla="*/ 290946 h 1617913"/>
              <a:gd name="connsiteX2" fmla="*/ 260408 w 3167406"/>
              <a:gd name="connsiteY2" fmla="*/ 96982 h 1617913"/>
              <a:gd name="connsiteX3" fmla="*/ 404449 w 3167406"/>
              <a:gd name="connsiteY3" fmla="*/ 0 h 1617913"/>
              <a:gd name="connsiteX4" fmla="*/ 600866 w 3167406"/>
              <a:gd name="connsiteY4" fmla="*/ 249381 h 1617913"/>
              <a:gd name="connsiteX5" fmla="*/ 915136 w 3167406"/>
              <a:gd name="connsiteY5" fmla="*/ 568036 h 1617913"/>
              <a:gd name="connsiteX6" fmla="*/ 2017336 w 3167406"/>
              <a:gd name="connsiteY6" fmla="*/ 552684 h 1617913"/>
              <a:gd name="connsiteX7" fmla="*/ 3148553 w 3167406"/>
              <a:gd name="connsiteY7" fmla="*/ 1325682 h 1617913"/>
              <a:gd name="connsiteX8" fmla="*/ 3167406 w 3167406"/>
              <a:gd name="connsiteY8" fmla="*/ 1617913 h 1617913"/>
              <a:gd name="connsiteX9" fmla="*/ 0 w 3167406"/>
              <a:gd name="connsiteY9" fmla="*/ 1617913 h 1617913"/>
              <a:gd name="connsiteX10" fmla="*/ 28281 w 3167406"/>
              <a:gd name="connsiteY10" fmla="*/ 562111 h 1617913"/>
              <a:gd name="connsiteX0" fmla="*/ 28281 w 3167406"/>
              <a:gd name="connsiteY0" fmla="*/ 562111 h 1617913"/>
              <a:gd name="connsiteX1" fmla="*/ 103272 w 3167406"/>
              <a:gd name="connsiteY1" fmla="*/ 290946 h 1617913"/>
              <a:gd name="connsiteX2" fmla="*/ 260408 w 3167406"/>
              <a:gd name="connsiteY2" fmla="*/ 96982 h 1617913"/>
              <a:gd name="connsiteX3" fmla="*/ 404449 w 3167406"/>
              <a:gd name="connsiteY3" fmla="*/ 0 h 1617913"/>
              <a:gd name="connsiteX4" fmla="*/ 692528 w 3167406"/>
              <a:gd name="connsiteY4" fmla="*/ 180108 h 1617913"/>
              <a:gd name="connsiteX5" fmla="*/ 915136 w 3167406"/>
              <a:gd name="connsiteY5" fmla="*/ 568036 h 1617913"/>
              <a:gd name="connsiteX6" fmla="*/ 2017336 w 3167406"/>
              <a:gd name="connsiteY6" fmla="*/ 552684 h 1617913"/>
              <a:gd name="connsiteX7" fmla="*/ 3148553 w 3167406"/>
              <a:gd name="connsiteY7" fmla="*/ 1325682 h 1617913"/>
              <a:gd name="connsiteX8" fmla="*/ 3167406 w 3167406"/>
              <a:gd name="connsiteY8" fmla="*/ 1617913 h 1617913"/>
              <a:gd name="connsiteX9" fmla="*/ 0 w 3167406"/>
              <a:gd name="connsiteY9" fmla="*/ 1617913 h 1617913"/>
              <a:gd name="connsiteX10" fmla="*/ 28281 w 3167406"/>
              <a:gd name="connsiteY10" fmla="*/ 562111 h 1617913"/>
              <a:gd name="connsiteX0" fmla="*/ 0 w 3256977"/>
              <a:gd name="connsiteY0" fmla="*/ 465129 h 1617913"/>
              <a:gd name="connsiteX1" fmla="*/ 192843 w 3256977"/>
              <a:gd name="connsiteY1" fmla="*/ 290946 h 1617913"/>
              <a:gd name="connsiteX2" fmla="*/ 349979 w 3256977"/>
              <a:gd name="connsiteY2" fmla="*/ 96982 h 1617913"/>
              <a:gd name="connsiteX3" fmla="*/ 494020 w 3256977"/>
              <a:gd name="connsiteY3" fmla="*/ 0 h 1617913"/>
              <a:gd name="connsiteX4" fmla="*/ 782099 w 3256977"/>
              <a:gd name="connsiteY4" fmla="*/ 180108 h 1617913"/>
              <a:gd name="connsiteX5" fmla="*/ 1004707 w 3256977"/>
              <a:gd name="connsiteY5" fmla="*/ 568036 h 1617913"/>
              <a:gd name="connsiteX6" fmla="*/ 2106907 w 3256977"/>
              <a:gd name="connsiteY6" fmla="*/ 552684 h 1617913"/>
              <a:gd name="connsiteX7" fmla="*/ 3238124 w 3256977"/>
              <a:gd name="connsiteY7" fmla="*/ 1325682 h 1617913"/>
              <a:gd name="connsiteX8" fmla="*/ 3256977 w 3256977"/>
              <a:gd name="connsiteY8" fmla="*/ 1617913 h 1617913"/>
              <a:gd name="connsiteX9" fmla="*/ 89571 w 3256977"/>
              <a:gd name="connsiteY9" fmla="*/ 1617913 h 1617913"/>
              <a:gd name="connsiteX10" fmla="*/ 0 w 3256977"/>
              <a:gd name="connsiteY10" fmla="*/ 465129 h 1617913"/>
              <a:gd name="connsiteX0" fmla="*/ 0 w 3256977"/>
              <a:gd name="connsiteY0" fmla="*/ 465129 h 1617913"/>
              <a:gd name="connsiteX1" fmla="*/ 192843 w 3256977"/>
              <a:gd name="connsiteY1" fmla="*/ 221674 h 1617913"/>
              <a:gd name="connsiteX2" fmla="*/ 349979 w 3256977"/>
              <a:gd name="connsiteY2" fmla="*/ 96982 h 1617913"/>
              <a:gd name="connsiteX3" fmla="*/ 494020 w 3256977"/>
              <a:gd name="connsiteY3" fmla="*/ 0 h 1617913"/>
              <a:gd name="connsiteX4" fmla="*/ 782099 w 3256977"/>
              <a:gd name="connsiteY4" fmla="*/ 180108 h 1617913"/>
              <a:gd name="connsiteX5" fmla="*/ 1004707 w 3256977"/>
              <a:gd name="connsiteY5" fmla="*/ 568036 h 1617913"/>
              <a:gd name="connsiteX6" fmla="*/ 2106907 w 3256977"/>
              <a:gd name="connsiteY6" fmla="*/ 552684 h 1617913"/>
              <a:gd name="connsiteX7" fmla="*/ 3238124 w 3256977"/>
              <a:gd name="connsiteY7" fmla="*/ 1325682 h 1617913"/>
              <a:gd name="connsiteX8" fmla="*/ 3256977 w 3256977"/>
              <a:gd name="connsiteY8" fmla="*/ 1617913 h 1617913"/>
              <a:gd name="connsiteX9" fmla="*/ 89571 w 3256977"/>
              <a:gd name="connsiteY9" fmla="*/ 1617913 h 1617913"/>
              <a:gd name="connsiteX10" fmla="*/ 0 w 3256977"/>
              <a:gd name="connsiteY10" fmla="*/ 465129 h 1617913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782099 w 3256977"/>
              <a:gd name="connsiteY4" fmla="*/ 166254 h 1604059"/>
              <a:gd name="connsiteX5" fmla="*/ 1004707 w 3256977"/>
              <a:gd name="connsiteY5" fmla="*/ 554182 h 1604059"/>
              <a:gd name="connsiteX6" fmla="*/ 2106907 w 3256977"/>
              <a:gd name="connsiteY6" fmla="*/ 538830 h 1604059"/>
              <a:gd name="connsiteX7" fmla="*/ 3238124 w 3256977"/>
              <a:gd name="connsiteY7" fmla="*/ 1311828 h 1604059"/>
              <a:gd name="connsiteX8" fmla="*/ 3256977 w 3256977"/>
              <a:gd name="connsiteY8" fmla="*/ 1604059 h 1604059"/>
              <a:gd name="connsiteX9" fmla="*/ 89571 w 3256977"/>
              <a:gd name="connsiteY9" fmla="*/ 1604059 h 1604059"/>
              <a:gd name="connsiteX10" fmla="*/ 0 w 3256977"/>
              <a:gd name="connsiteY10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782099 w 3256977"/>
              <a:gd name="connsiteY4" fmla="*/ 166254 h 1604059"/>
              <a:gd name="connsiteX5" fmla="*/ 624964 w 3256977"/>
              <a:gd name="connsiteY5" fmla="*/ 55420 h 1604059"/>
              <a:gd name="connsiteX6" fmla="*/ 1004707 w 3256977"/>
              <a:gd name="connsiteY6" fmla="*/ 554182 h 1604059"/>
              <a:gd name="connsiteX7" fmla="*/ 2106907 w 3256977"/>
              <a:gd name="connsiteY7" fmla="*/ 538830 h 1604059"/>
              <a:gd name="connsiteX8" fmla="*/ 3238124 w 3256977"/>
              <a:gd name="connsiteY8" fmla="*/ 1311828 h 1604059"/>
              <a:gd name="connsiteX9" fmla="*/ 3256977 w 3256977"/>
              <a:gd name="connsiteY9" fmla="*/ 1604059 h 1604059"/>
              <a:gd name="connsiteX10" fmla="*/ 89571 w 3256977"/>
              <a:gd name="connsiteY10" fmla="*/ 1604059 h 1604059"/>
              <a:gd name="connsiteX11" fmla="*/ 0 w 3256977"/>
              <a:gd name="connsiteY11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782099 w 3256977"/>
              <a:gd name="connsiteY4" fmla="*/ 166254 h 1604059"/>
              <a:gd name="connsiteX5" fmla="*/ 624964 w 3256977"/>
              <a:gd name="connsiteY5" fmla="*/ 55420 h 1604059"/>
              <a:gd name="connsiteX6" fmla="*/ 808288 w 3256977"/>
              <a:gd name="connsiteY6" fmla="*/ 318656 h 1604059"/>
              <a:gd name="connsiteX7" fmla="*/ 1004707 w 3256977"/>
              <a:gd name="connsiteY7" fmla="*/ 554182 h 1604059"/>
              <a:gd name="connsiteX8" fmla="*/ 2106907 w 3256977"/>
              <a:gd name="connsiteY8" fmla="*/ 538830 h 1604059"/>
              <a:gd name="connsiteX9" fmla="*/ 3238124 w 3256977"/>
              <a:gd name="connsiteY9" fmla="*/ 1311828 h 1604059"/>
              <a:gd name="connsiteX10" fmla="*/ 3256977 w 3256977"/>
              <a:gd name="connsiteY10" fmla="*/ 1604059 h 1604059"/>
              <a:gd name="connsiteX11" fmla="*/ 89571 w 3256977"/>
              <a:gd name="connsiteY11" fmla="*/ 1604059 h 1604059"/>
              <a:gd name="connsiteX12" fmla="*/ 0 w 3256977"/>
              <a:gd name="connsiteY12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782099 w 3256977"/>
              <a:gd name="connsiteY4" fmla="*/ 166254 h 1604059"/>
              <a:gd name="connsiteX5" fmla="*/ 624964 w 3256977"/>
              <a:gd name="connsiteY5" fmla="*/ 55420 h 1604059"/>
              <a:gd name="connsiteX6" fmla="*/ 873762 w 3256977"/>
              <a:gd name="connsiteY6" fmla="*/ 318656 h 1604059"/>
              <a:gd name="connsiteX7" fmla="*/ 1004707 w 3256977"/>
              <a:gd name="connsiteY7" fmla="*/ 554182 h 1604059"/>
              <a:gd name="connsiteX8" fmla="*/ 2106907 w 3256977"/>
              <a:gd name="connsiteY8" fmla="*/ 538830 h 1604059"/>
              <a:gd name="connsiteX9" fmla="*/ 3238124 w 3256977"/>
              <a:gd name="connsiteY9" fmla="*/ 1311828 h 1604059"/>
              <a:gd name="connsiteX10" fmla="*/ 3256977 w 3256977"/>
              <a:gd name="connsiteY10" fmla="*/ 1604059 h 1604059"/>
              <a:gd name="connsiteX11" fmla="*/ 89571 w 3256977"/>
              <a:gd name="connsiteY11" fmla="*/ 1604059 h 1604059"/>
              <a:gd name="connsiteX12" fmla="*/ 0 w 3256977"/>
              <a:gd name="connsiteY12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782099 w 3256977"/>
              <a:gd name="connsiteY4" fmla="*/ 166254 h 1604059"/>
              <a:gd name="connsiteX5" fmla="*/ 624964 w 3256977"/>
              <a:gd name="connsiteY5" fmla="*/ 55420 h 1604059"/>
              <a:gd name="connsiteX6" fmla="*/ 873762 w 3256977"/>
              <a:gd name="connsiteY6" fmla="*/ 318656 h 1604059"/>
              <a:gd name="connsiteX7" fmla="*/ 1096369 w 3256977"/>
              <a:gd name="connsiteY7" fmla="*/ 554182 h 1604059"/>
              <a:gd name="connsiteX8" fmla="*/ 2106907 w 3256977"/>
              <a:gd name="connsiteY8" fmla="*/ 538830 h 1604059"/>
              <a:gd name="connsiteX9" fmla="*/ 3238124 w 3256977"/>
              <a:gd name="connsiteY9" fmla="*/ 1311828 h 1604059"/>
              <a:gd name="connsiteX10" fmla="*/ 3256977 w 3256977"/>
              <a:gd name="connsiteY10" fmla="*/ 1604059 h 1604059"/>
              <a:gd name="connsiteX11" fmla="*/ 89571 w 3256977"/>
              <a:gd name="connsiteY11" fmla="*/ 1604059 h 1604059"/>
              <a:gd name="connsiteX12" fmla="*/ 0 w 3256977"/>
              <a:gd name="connsiteY12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728084 w 3256977"/>
              <a:gd name="connsiteY4" fmla="*/ 18616 h 1604059"/>
              <a:gd name="connsiteX5" fmla="*/ 624964 w 3256977"/>
              <a:gd name="connsiteY5" fmla="*/ 55420 h 1604059"/>
              <a:gd name="connsiteX6" fmla="*/ 873762 w 3256977"/>
              <a:gd name="connsiteY6" fmla="*/ 318656 h 1604059"/>
              <a:gd name="connsiteX7" fmla="*/ 1096369 w 3256977"/>
              <a:gd name="connsiteY7" fmla="*/ 554182 h 1604059"/>
              <a:gd name="connsiteX8" fmla="*/ 2106907 w 3256977"/>
              <a:gd name="connsiteY8" fmla="*/ 538830 h 1604059"/>
              <a:gd name="connsiteX9" fmla="*/ 3238124 w 3256977"/>
              <a:gd name="connsiteY9" fmla="*/ 1311828 h 1604059"/>
              <a:gd name="connsiteX10" fmla="*/ 3256977 w 3256977"/>
              <a:gd name="connsiteY10" fmla="*/ 1604059 h 1604059"/>
              <a:gd name="connsiteX11" fmla="*/ 89571 w 3256977"/>
              <a:gd name="connsiteY11" fmla="*/ 1604059 h 1604059"/>
              <a:gd name="connsiteX12" fmla="*/ 0 w 3256977"/>
              <a:gd name="connsiteY12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728084 w 3256977"/>
              <a:gd name="connsiteY4" fmla="*/ 18616 h 1604059"/>
              <a:gd name="connsiteX5" fmla="*/ 769004 w 3256977"/>
              <a:gd name="connsiteY5" fmla="*/ 188770 h 1604059"/>
              <a:gd name="connsiteX6" fmla="*/ 873762 w 3256977"/>
              <a:gd name="connsiteY6" fmla="*/ 318656 h 1604059"/>
              <a:gd name="connsiteX7" fmla="*/ 1096369 w 3256977"/>
              <a:gd name="connsiteY7" fmla="*/ 554182 h 1604059"/>
              <a:gd name="connsiteX8" fmla="*/ 2106907 w 3256977"/>
              <a:gd name="connsiteY8" fmla="*/ 538830 h 1604059"/>
              <a:gd name="connsiteX9" fmla="*/ 3238124 w 3256977"/>
              <a:gd name="connsiteY9" fmla="*/ 1311828 h 1604059"/>
              <a:gd name="connsiteX10" fmla="*/ 3256977 w 3256977"/>
              <a:gd name="connsiteY10" fmla="*/ 1604059 h 1604059"/>
              <a:gd name="connsiteX11" fmla="*/ 89571 w 3256977"/>
              <a:gd name="connsiteY11" fmla="*/ 1604059 h 1604059"/>
              <a:gd name="connsiteX12" fmla="*/ 0 w 3256977"/>
              <a:gd name="connsiteY12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660566 w 3256977"/>
              <a:gd name="connsiteY4" fmla="*/ 37666 h 1604059"/>
              <a:gd name="connsiteX5" fmla="*/ 769004 w 3256977"/>
              <a:gd name="connsiteY5" fmla="*/ 188770 h 1604059"/>
              <a:gd name="connsiteX6" fmla="*/ 873762 w 3256977"/>
              <a:gd name="connsiteY6" fmla="*/ 318656 h 1604059"/>
              <a:gd name="connsiteX7" fmla="*/ 1096369 w 3256977"/>
              <a:gd name="connsiteY7" fmla="*/ 554182 h 1604059"/>
              <a:gd name="connsiteX8" fmla="*/ 2106907 w 3256977"/>
              <a:gd name="connsiteY8" fmla="*/ 538830 h 1604059"/>
              <a:gd name="connsiteX9" fmla="*/ 3238124 w 3256977"/>
              <a:gd name="connsiteY9" fmla="*/ 1311828 h 1604059"/>
              <a:gd name="connsiteX10" fmla="*/ 3256977 w 3256977"/>
              <a:gd name="connsiteY10" fmla="*/ 1604059 h 1604059"/>
              <a:gd name="connsiteX11" fmla="*/ 89571 w 3256977"/>
              <a:gd name="connsiteY11" fmla="*/ 1604059 h 1604059"/>
              <a:gd name="connsiteX12" fmla="*/ 0 w 3256977"/>
              <a:gd name="connsiteY12" fmla="*/ 451275 h 1604059"/>
              <a:gd name="connsiteX0" fmla="*/ 0 w 3256977"/>
              <a:gd name="connsiteY0" fmla="*/ 451275 h 1604059"/>
              <a:gd name="connsiteX1" fmla="*/ 192843 w 3256977"/>
              <a:gd name="connsiteY1" fmla="*/ 207820 h 1604059"/>
              <a:gd name="connsiteX2" fmla="*/ 349979 w 3256977"/>
              <a:gd name="connsiteY2" fmla="*/ 83128 h 1604059"/>
              <a:gd name="connsiteX3" fmla="*/ 546398 w 3256977"/>
              <a:gd name="connsiteY3" fmla="*/ 0 h 1604059"/>
              <a:gd name="connsiteX4" fmla="*/ 660566 w 3256977"/>
              <a:gd name="connsiteY4" fmla="*/ 37666 h 1604059"/>
              <a:gd name="connsiteX5" fmla="*/ 782508 w 3256977"/>
              <a:gd name="connsiteY5" fmla="*/ 203058 h 1604059"/>
              <a:gd name="connsiteX6" fmla="*/ 873762 w 3256977"/>
              <a:gd name="connsiteY6" fmla="*/ 318656 h 1604059"/>
              <a:gd name="connsiteX7" fmla="*/ 1096369 w 3256977"/>
              <a:gd name="connsiteY7" fmla="*/ 554182 h 1604059"/>
              <a:gd name="connsiteX8" fmla="*/ 2106907 w 3256977"/>
              <a:gd name="connsiteY8" fmla="*/ 538830 h 1604059"/>
              <a:gd name="connsiteX9" fmla="*/ 3238124 w 3256977"/>
              <a:gd name="connsiteY9" fmla="*/ 1311828 h 1604059"/>
              <a:gd name="connsiteX10" fmla="*/ 3256977 w 3256977"/>
              <a:gd name="connsiteY10" fmla="*/ 1604059 h 1604059"/>
              <a:gd name="connsiteX11" fmla="*/ 89571 w 3256977"/>
              <a:gd name="connsiteY11" fmla="*/ 1604059 h 1604059"/>
              <a:gd name="connsiteX12" fmla="*/ 0 w 3256977"/>
              <a:gd name="connsiteY12" fmla="*/ 451275 h 1604059"/>
              <a:gd name="connsiteX0" fmla="*/ 0 w 3256977"/>
              <a:gd name="connsiteY0" fmla="*/ 441750 h 1594534"/>
              <a:gd name="connsiteX1" fmla="*/ 192843 w 3256977"/>
              <a:gd name="connsiteY1" fmla="*/ 198295 h 1594534"/>
              <a:gd name="connsiteX2" fmla="*/ 349979 w 3256977"/>
              <a:gd name="connsiteY2" fmla="*/ 73603 h 1594534"/>
              <a:gd name="connsiteX3" fmla="*/ 514889 w 3256977"/>
              <a:gd name="connsiteY3" fmla="*/ 0 h 1594534"/>
              <a:gd name="connsiteX4" fmla="*/ 660566 w 3256977"/>
              <a:gd name="connsiteY4" fmla="*/ 28141 h 1594534"/>
              <a:gd name="connsiteX5" fmla="*/ 782508 w 3256977"/>
              <a:gd name="connsiteY5" fmla="*/ 193533 h 1594534"/>
              <a:gd name="connsiteX6" fmla="*/ 873762 w 3256977"/>
              <a:gd name="connsiteY6" fmla="*/ 309131 h 1594534"/>
              <a:gd name="connsiteX7" fmla="*/ 1096369 w 3256977"/>
              <a:gd name="connsiteY7" fmla="*/ 544657 h 1594534"/>
              <a:gd name="connsiteX8" fmla="*/ 2106907 w 3256977"/>
              <a:gd name="connsiteY8" fmla="*/ 529305 h 1594534"/>
              <a:gd name="connsiteX9" fmla="*/ 3238124 w 3256977"/>
              <a:gd name="connsiteY9" fmla="*/ 1302303 h 1594534"/>
              <a:gd name="connsiteX10" fmla="*/ 3256977 w 3256977"/>
              <a:gd name="connsiteY10" fmla="*/ 1594534 h 1594534"/>
              <a:gd name="connsiteX11" fmla="*/ 89571 w 3256977"/>
              <a:gd name="connsiteY11" fmla="*/ 1594534 h 1594534"/>
              <a:gd name="connsiteX12" fmla="*/ 0 w 3256977"/>
              <a:gd name="connsiteY12" fmla="*/ 441750 h 1594534"/>
              <a:gd name="connsiteX0" fmla="*/ 0 w 3256977"/>
              <a:gd name="connsiteY0" fmla="*/ 444165 h 1596949"/>
              <a:gd name="connsiteX1" fmla="*/ 192843 w 3256977"/>
              <a:gd name="connsiteY1" fmla="*/ 200710 h 1596949"/>
              <a:gd name="connsiteX2" fmla="*/ 349979 w 3256977"/>
              <a:gd name="connsiteY2" fmla="*/ 76018 h 1596949"/>
              <a:gd name="connsiteX3" fmla="*/ 514889 w 3256977"/>
              <a:gd name="connsiteY3" fmla="*/ 2415 h 1596949"/>
              <a:gd name="connsiteX4" fmla="*/ 596729 w 3256977"/>
              <a:gd name="connsiteY4" fmla="*/ 1117 h 1596949"/>
              <a:gd name="connsiteX5" fmla="*/ 660566 w 3256977"/>
              <a:gd name="connsiteY5" fmla="*/ 30556 h 1596949"/>
              <a:gd name="connsiteX6" fmla="*/ 782508 w 3256977"/>
              <a:gd name="connsiteY6" fmla="*/ 195948 h 1596949"/>
              <a:gd name="connsiteX7" fmla="*/ 873762 w 3256977"/>
              <a:gd name="connsiteY7" fmla="*/ 311546 h 1596949"/>
              <a:gd name="connsiteX8" fmla="*/ 1096369 w 3256977"/>
              <a:gd name="connsiteY8" fmla="*/ 547072 h 1596949"/>
              <a:gd name="connsiteX9" fmla="*/ 2106907 w 3256977"/>
              <a:gd name="connsiteY9" fmla="*/ 531720 h 1596949"/>
              <a:gd name="connsiteX10" fmla="*/ 3238124 w 3256977"/>
              <a:gd name="connsiteY10" fmla="*/ 1304718 h 1596949"/>
              <a:gd name="connsiteX11" fmla="*/ 3256977 w 3256977"/>
              <a:gd name="connsiteY11" fmla="*/ 1596949 h 1596949"/>
              <a:gd name="connsiteX12" fmla="*/ 89571 w 3256977"/>
              <a:gd name="connsiteY12" fmla="*/ 1596949 h 1596949"/>
              <a:gd name="connsiteX13" fmla="*/ 0 w 3256977"/>
              <a:gd name="connsiteY13" fmla="*/ 444165 h 1596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56977" h="1596949">
                <a:moveTo>
                  <a:pt x="0" y="444165"/>
                </a:moveTo>
                <a:lnTo>
                  <a:pt x="192843" y="200710"/>
                </a:lnTo>
                <a:lnTo>
                  <a:pt x="349979" y="76018"/>
                </a:lnTo>
                <a:lnTo>
                  <a:pt x="514889" y="2415"/>
                </a:lnTo>
                <a:cubicBezTo>
                  <a:pt x="542169" y="6745"/>
                  <a:pt x="569449" y="-3213"/>
                  <a:pt x="596729" y="1117"/>
                </a:cubicBezTo>
                <a:lnTo>
                  <a:pt x="660566" y="30556"/>
                </a:lnTo>
                <a:lnTo>
                  <a:pt x="782508" y="195948"/>
                </a:lnTo>
                <a:lnTo>
                  <a:pt x="873762" y="311546"/>
                </a:lnTo>
                <a:lnTo>
                  <a:pt x="1096369" y="547072"/>
                </a:lnTo>
                <a:lnTo>
                  <a:pt x="2106907" y="531720"/>
                </a:lnTo>
                <a:lnTo>
                  <a:pt x="3238124" y="1304718"/>
                </a:lnTo>
                <a:lnTo>
                  <a:pt x="3256977" y="1596949"/>
                </a:lnTo>
                <a:lnTo>
                  <a:pt x="89571" y="1596949"/>
                </a:lnTo>
                <a:lnTo>
                  <a:pt x="0" y="444165"/>
                </a:lnTo>
                <a:close/>
              </a:path>
            </a:pathLst>
          </a:custGeom>
          <a:gradFill flip="none" rotWithShape="1">
            <a:gsLst>
              <a:gs pos="25000">
                <a:srgbClr val="FFEFD1"/>
              </a:gs>
              <a:gs pos="50000">
                <a:srgbClr val="FFEFD1"/>
              </a:gs>
              <a:gs pos="75000">
                <a:srgbClr val="F0EBD5"/>
              </a:gs>
            </a:gsLst>
            <a:lin ang="2700000" scaled="1"/>
            <a:tileRect/>
          </a:gra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6046046" y="3847236"/>
            <a:ext cx="2259754" cy="800966"/>
          </a:xfrm>
          <a:custGeom>
            <a:avLst/>
            <a:gdLst>
              <a:gd name="connsiteX0" fmla="*/ 1914871 w 1940473"/>
              <a:gd name="connsiteY0" fmla="*/ 770587 h 796470"/>
              <a:gd name="connsiteX1" fmla="*/ 1179580 w 1940473"/>
              <a:gd name="connsiteY1" fmla="*/ 487783 h 796470"/>
              <a:gd name="connsiteX2" fmla="*/ 500850 w 1940473"/>
              <a:gd name="connsiteY2" fmla="*/ 138992 h 796470"/>
              <a:gd name="connsiteX3" fmla="*/ 293461 w 1940473"/>
              <a:gd name="connsiteY3" fmla="*/ 7016 h 796470"/>
              <a:gd name="connsiteX4" fmla="*/ 38937 w 1940473"/>
              <a:gd name="connsiteY4" fmla="*/ 25870 h 796470"/>
              <a:gd name="connsiteX5" fmla="*/ 20083 w 1940473"/>
              <a:gd name="connsiteY5" fmla="*/ 91858 h 796470"/>
              <a:gd name="connsiteX6" fmla="*/ 199193 w 1940473"/>
              <a:gd name="connsiteY6" fmla="*/ 704600 h 796470"/>
              <a:gd name="connsiteX7" fmla="*/ 1914871 w 1940473"/>
              <a:gd name="connsiteY7" fmla="*/ 770587 h 796470"/>
              <a:gd name="connsiteX0" fmla="*/ 1918068 w 1943670"/>
              <a:gd name="connsiteY0" fmla="*/ 770587 h 796470"/>
              <a:gd name="connsiteX1" fmla="*/ 1182777 w 1943670"/>
              <a:gd name="connsiteY1" fmla="*/ 487783 h 796470"/>
              <a:gd name="connsiteX2" fmla="*/ 504047 w 1943670"/>
              <a:gd name="connsiteY2" fmla="*/ 138992 h 796470"/>
              <a:gd name="connsiteX3" fmla="*/ 296658 w 1943670"/>
              <a:gd name="connsiteY3" fmla="*/ 7016 h 796470"/>
              <a:gd name="connsiteX4" fmla="*/ 42134 w 1943670"/>
              <a:gd name="connsiteY4" fmla="*/ 25870 h 796470"/>
              <a:gd name="connsiteX5" fmla="*/ 23280 w 1943670"/>
              <a:gd name="connsiteY5" fmla="*/ 91858 h 796470"/>
              <a:gd name="connsiteX6" fmla="*/ 13854 w 1943670"/>
              <a:gd name="connsiteY6" fmla="*/ 176699 h 796470"/>
              <a:gd name="connsiteX7" fmla="*/ 202390 w 1943670"/>
              <a:gd name="connsiteY7" fmla="*/ 704600 h 796470"/>
              <a:gd name="connsiteX8" fmla="*/ 1918068 w 1943670"/>
              <a:gd name="connsiteY8" fmla="*/ 770587 h 796470"/>
              <a:gd name="connsiteX0" fmla="*/ 1911915 w 1937517"/>
              <a:gd name="connsiteY0" fmla="*/ 770587 h 796470"/>
              <a:gd name="connsiteX1" fmla="*/ 1176624 w 1937517"/>
              <a:gd name="connsiteY1" fmla="*/ 487783 h 796470"/>
              <a:gd name="connsiteX2" fmla="*/ 497894 w 1937517"/>
              <a:gd name="connsiteY2" fmla="*/ 138992 h 796470"/>
              <a:gd name="connsiteX3" fmla="*/ 290505 w 1937517"/>
              <a:gd name="connsiteY3" fmla="*/ 7016 h 796470"/>
              <a:gd name="connsiteX4" fmla="*/ 35981 w 1937517"/>
              <a:gd name="connsiteY4" fmla="*/ 25870 h 796470"/>
              <a:gd name="connsiteX5" fmla="*/ 17127 w 1937517"/>
              <a:gd name="connsiteY5" fmla="*/ 91858 h 796470"/>
              <a:gd name="connsiteX6" fmla="*/ 7701 w 1937517"/>
              <a:gd name="connsiteY6" fmla="*/ 176699 h 796470"/>
              <a:gd name="connsiteX7" fmla="*/ 17127 w 1937517"/>
              <a:gd name="connsiteY7" fmla="*/ 327528 h 796470"/>
              <a:gd name="connsiteX8" fmla="*/ 196237 w 1937517"/>
              <a:gd name="connsiteY8" fmla="*/ 704600 h 796470"/>
              <a:gd name="connsiteX9" fmla="*/ 1911915 w 1937517"/>
              <a:gd name="connsiteY9" fmla="*/ 770587 h 796470"/>
              <a:gd name="connsiteX0" fmla="*/ 2198594 w 2224196"/>
              <a:gd name="connsiteY0" fmla="*/ 770587 h 782848"/>
              <a:gd name="connsiteX1" fmla="*/ 1463303 w 2224196"/>
              <a:gd name="connsiteY1" fmla="*/ 487783 h 782848"/>
              <a:gd name="connsiteX2" fmla="*/ 784573 w 2224196"/>
              <a:gd name="connsiteY2" fmla="*/ 138992 h 782848"/>
              <a:gd name="connsiteX3" fmla="*/ 577184 w 2224196"/>
              <a:gd name="connsiteY3" fmla="*/ 7016 h 782848"/>
              <a:gd name="connsiteX4" fmla="*/ 322660 w 2224196"/>
              <a:gd name="connsiteY4" fmla="*/ 25870 h 782848"/>
              <a:gd name="connsiteX5" fmla="*/ 303806 w 2224196"/>
              <a:gd name="connsiteY5" fmla="*/ 91858 h 782848"/>
              <a:gd name="connsiteX6" fmla="*/ 294380 w 2224196"/>
              <a:gd name="connsiteY6" fmla="*/ 176699 h 782848"/>
              <a:gd name="connsiteX7" fmla="*/ 2148 w 2224196"/>
              <a:gd name="connsiteY7" fmla="*/ 459503 h 782848"/>
              <a:gd name="connsiteX8" fmla="*/ 482916 w 2224196"/>
              <a:gd name="connsiteY8" fmla="*/ 704600 h 782848"/>
              <a:gd name="connsiteX9" fmla="*/ 2198594 w 2224196"/>
              <a:gd name="connsiteY9" fmla="*/ 770587 h 782848"/>
              <a:gd name="connsiteX0" fmla="*/ 2201489 w 2227091"/>
              <a:gd name="connsiteY0" fmla="*/ 770587 h 782848"/>
              <a:gd name="connsiteX1" fmla="*/ 1466198 w 2227091"/>
              <a:gd name="connsiteY1" fmla="*/ 487783 h 782848"/>
              <a:gd name="connsiteX2" fmla="*/ 787468 w 2227091"/>
              <a:gd name="connsiteY2" fmla="*/ 138992 h 782848"/>
              <a:gd name="connsiteX3" fmla="*/ 580079 w 2227091"/>
              <a:gd name="connsiteY3" fmla="*/ 7016 h 782848"/>
              <a:gd name="connsiteX4" fmla="*/ 325555 w 2227091"/>
              <a:gd name="connsiteY4" fmla="*/ 25870 h 782848"/>
              <a:gd name="connsiteX5" fmla="*/ 306701 w 2227091"/>
              <a:gd name="connsiteY5" fmla="*/ 91858 h 782848"/>
              <a:gd name="connsiteX6" fmla="*/ 99312 w 2227091"/>
              <a:gd name="connsiteY6" fmla="*/ 195552 h 782848"/>
              <a:gd name="connsiteX7" fmla="*/ 5043 w 2227091"/>
              <a:gd name="connsiteY7" fmla="*/ 459503 h 782848"/>
              <a:gd name="connsiteX8" fmla="*/ 485811 w 2227091"/>
              <a:gd name="connsiteY8" fmla="*/ 704600 h 782848"/>
              <a:gd name="connsiteX9" fmla="*/ 2201489 w 2227091"/>
              <a:gd name="connsiteY9" fmla="*/ 770587 h 782848"/>
              <a:gd name="connsiteX0" fmla="*/ 2201489 w 2227091"/>
              <a:gd name="connsiteY0" fmla="*/ 772307 h 784568"/>
              <a:gd name="connsiteX1" fmla="*/ 1466198 w 2227091"/>
              <a:gd name="connsiteY1" fmla="*/ 489503 h 784568"/>
              <a:gd name="connsiteX2" fmla="*/ 787468 w 2227091"/>
              <a:gd name="connsiteY2" fmla="*/ 140712 h 784568"/>
              <a:gd name="connsiteX3" fmla="*/ 580079 w 2227091"/>
              <a:gd name="connsiteY3" fmla="*/ 8736 h 784568"/>
              <a:gd name="connsiteX4" fmla="*/ 325555 w 2227091"/>
              <a:gd name="connsiteY4" fmla="*/ 27590 h 784568"/>
              <a:gd name="connsiteX5" fmla="*/ 118164 w 2227091"/>
              <a:gd name="connsiteY5" fmla="*/ 150138 h 784568"/>
              <a:gd name="connsiteX6" fmla="*/ 99312 w 2227091"/>
              <a:gd name="connsiteY6" fmla="*/ 197272 h 784568"/>
              <a:gd name="connsiteX7" fmla="*/ 5043 w 2227091"/>
              <a:gd name="connsiteY7" fmla="*/ 461223 h 784568"/>
              <a:gd name="connsiteX8" fmla="*/ 485811 w 2227091"/>
              <a:gd name="connsiteY8" fmla="*/ 706320 h 784568"/>
              <a:gd name="connsiteX9" fmla="*/ 2201489 w 2227091"/>
              <a:gd name="connsiteY9" fmla="*/ 772307 h 784568"/>
              <a:gd name="connsiteX0" fmla="*/ 2234152 w 2259754"/>
              <a:gd name="connsiteY0" fmla="*/ 772307 h 784568"/>
              <a:gd name="connsiteX1" fmla="*/ 1498861 w 2259754"/>
              <a:gd name="connsiteY1" fmla="*/ 489503 h 784568"/>
              <a:gd name="connsiteX2" fmla="*/ 820131 w 2259754"/>
              <a:gd name="connsiteY2" fmla="*/ 140712 h 784568"/>
              <a:gd name="connsiteX3" fmla="*/ 612742 w 2259754"/>
              <a:gd name="connsiteY3" fmla="*/ 8736 h 784568"/>
              <a:gd name="connsiteX4" fmla="*/ 358218 w 2259754"/>
              <a:gd name="connsiteY4" fmla="*/ 27590 h 784568"/>
              <a:gd name="connsiteX5" fmla="*/ 150827 w 2259754"/>
              <a:gd name="connsiteY5" fmla="*/ 150138 h 784568"/>
              <a:gd name="connsiteX6" fmla="*/ 0 w 2259754"/>
              <a:gd name="connsiteY6" fmla="*/ 282114 h 784568"/>
              <a:gd name="connsiteX7" fmla="*/ 37706 w 2259754"/>
              <a:gd name="connsiteY7" fmla="*/ 461223 h 784568"/>
              <a:gd name="connsiteX8" fmla="*/ 518474 w 2259754"/>
              <a:gd name="connsiteY8" fmla="*/ 706320 h 784568"/>
              <a:gd name="connsiteX9" fmla="*/ 2234152 w 2259754"/>
              <a:gd name="connsiteY9" fmla="*/ 772307 h 784568"/>
              <a:gd name="connsiteX0" fmla="*/ 2234152 w 2259754"/>
              <a:gd name="connsiteY0" fmla="*/ 771675 h 783936"/>
              <a:gd name="connsiteX1" fmla="*/ 1498861 w 2259754"/>
              <a:gd name="connsiteY1" fmla="*/ 488871 h 783936"/>
              <a:gd name="connsiteX2" fmla="*/ 820131 w 2259754"/>
              <a:gd name="connsiteY2" fmla="*/ 140080 h 783936"/>
              <a:gd name="connsiteX3" fmla="*/ 612742 w 2259754"/>
              <a:gd name="connsiteY3" fmla="*/ 8104 h 783936"/>
              <a:gd name="connsiteX4" fmla="*/ 358218 w 2259754"/>
              <a:gd name="connsiteY4" fmla="*/ 26958 h 783936"/>
              <a:gd name="connsiteX5" fmla="*/ 94266 w 2259754"/>
              <a:gd name="connsiteY5" fmla="*/ 130652 h 783936"/>
              <a:gd name="connsiteX6" fmla="*/ 0 w 2259754"/>
              <a:gd name="connsiteY6" fmla="*/ 281482 h 783936"/>
              <a:gd name="connsiteX7" fmla="*/ 37706 w 2259754"/>
              <a:gd name="connsiteY7" fmla="*/ 460591 h 783936"/>
              <a:gd name="connsiteX8" fmla="*/ 518474 w 2259754"/>
              <a:gd name="connsiteY8" fmla="*/ 705688 h 783936"/>
              <a:gd name="connsiteX9" fmla="*/ 2234152 w 2259754"/>
              <a:gd name="connsiteY9" fmla="*/ 771675 h 783936"/>
              <a:gd name="connsiteX0" fmla="*/ 2234152 w 2259754"/>
              <a:gd name="connsiteY0" fmla="*/ 754218 h 766479"/>
              <a:gd name="connsiteX1" fmla="*/ 1498861 w 2259754"/>
              <a:gd name="connsiteY1" fmla="*/ 471414 h 766479"/>
              <a:gd name="connsiteX2" fmla="*/ 820131 w 2259754"/>
              <a:gd name="connsiteY2" fmla="*/ 122623 h 766479"/>
              <a:gd name="connsiteX3" fmla="*/ 650449 w 2259754"/>
              <a:gd name="connsiteY3" fmla="*/ 17516 h 766479"/>
              <a:gd name="connsiteX4" fmla="*/ 358218 w 2259754"/>
              <a:gd name="connsiteY4" fmla="*/ 9501 h 766479"/>
              <a:gd name="connsiteX5" fmla="*/ 94266 w 2259754"/>
              <a:gd name="connsiteY5" fmla="*/ 113195 h 766479"/>
              <a:gd name="connsiteX6" fmla="*/ 0 w 2259754"/>
              <a:gd name="connsiteY6" fmla="*/ 264025 h 766479"/>
              <a:gd name="connsiteX7" fmla="*/ 37706 w 2259754"/>
              <a:gd name="connsiteY7" fmla="*/ 443134 h 766479"/>
              <a:gd name="connsiteX8" fmla="*/ 518474 w 2259754"/>
              <a:gd name="connsiteY8" fmla="*/ 688231 h 766479"/>
              <a:gd name="connsiteX9" fmla="*/ 2234152 w 2259754"/>
              <a:gd name="connsiteY9" fmla="*/ 754218 h 766479"/>
              <a:gd name="connsiteX0" fmla="*/ 2234152 w 2259754"/>
              <a:gd name="connsiteY0" fmla="*/ 748752 h 761013"/>
              <a:gd name="connsiteX1" fmla="*/ 1498861 w 2259754"/>
              <a:gd name="connsiteY1" fmla="*/ 465948 h 761013"/>
              <a:gd name="connsiteX2" fmla="*/ 820131 w 2259754"/>
              <a:gd name="connsiteY2" fmla="*/ 117157 h 761013"/>
              <a:gd name="connsiteX3" fmla="*/ 650449 w 2259754"/>
              <a:gd name="connsiteY3" fmla="*/ 12050 h 761013"/>
              <a:gd name="connsiteX4" fmla="*/ 311084 w 2259754"/>
              <a:gd name="connsiteY4" fmla="*/ 12992 h 761013"/>
              <a:gd name="connsiteX5" fmla="*/ 94266 w 2259754"/>
              <a:gd name="connsiteY5" fmla="*/ 107729 h 761013"/>
              <a:gd name="connsiteX6" fmla="*/ 0 w 2259754"/>
              <a:gd name="connsiteY6" fmla="*/ 258559 h 761013"/>
              <a:gd name="connsiteX7" fmla="*/ 37706 w 2259754"/>
              <a:gd name="connsiteY7" fmla="*/ 437668 h 761013"/>
              <a:gd name="connsiteX8" fmla="*/ 518474 w 2259754"/>
              <a:gd name="connsiteY8" fmla="*/ 682765 h 761013"/>
              <a:gd name="connsiteX9" fmla="*/ 2234152 w 2259754"/>
              <a:gd name="connsiteY9" fmla="*/ 748752 h 76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59754" h="761013">
                <a:moveTo>
                  <a:pt x="2234152" y="748752"/>
                </a:moveTo>
                <a:cubicBezTo>
                  <a:pt x="2397550" y="712616"/>
                  <a:pt x="1734531" y="571214"/>
                  <a:pt x="1498861" y="465948"/>
                </a:cubicBezTo>
                <a:cubicBezTo>
                  <a:pt x="1263191" y="360682"/>
                  <a:pt x="961533" y="192807"/>
                  <a:pt x="820131" y="117157"/>
                </a:cubicBezTo>
                <a:cubicBezTo>
                  <a:pt x="678729" y="41507"/>
                  <a:pt x="735290" y="29411"/>
                  <a:pt x="650449" y="12050"/>
                </a:cubicBezTo>
                <a:cubicBezTo>
                  <a:pt x="565608" y="-5311"/>
                  <a:pt x="403781" y="-2954"/>
                  <a:pt x="311084" y="12992"/>
                </a:cubicBezTo>
                <a:cubicBezTo>
                  <a:pt x="218387" y="28939"/>
                  <a:pt x="98979" y="82591"/>
                  <a:pt x="94266" y="107729"/>
                </a:cubicBezTo>
                <a:cubicBezTo>
                  <a:pt x="89553" y="132867"/>
                  <a:pt x="0" y="219281"/>
                  <a:pt x="0" y="258559"/>
                </a:cubicBezTo>
                <a:cubicBezTo>
                  <a:pt x="0" y="297837"/>
                  <a:pt x="6283" y="349685"/>
                  <a:pt x="37706" y="437668"/>
                </a:cubicBezTo>
                <a:cubicBezTo>
                  <a:pt x="69129" y="525651"/>
                  <a:pt x="152400" y="630918"/>
                  <a:pt x="518474" y="682765"/>
                </a:cubicBezTo>
                <a:cubicBezTo>
                  <a:pt x="884548" y="734612"/>
                  <a:pt x="2070754" y="784888"/>
                  <a:pt x="2234152" y="748752"/>
                </a:cubicBezTo>
                <a:close/>
              </a:path>
            </a:pathLst>
          </a:cu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-524992" y="2884486"/>
            <a:ext cx="10184541" cy="2257429"/>
          </a:xfrm>
          <a:custGeom>
            <a:avLst/>
            <a:gdLst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548275 w 10186482"/>
              <a:gd name="connsiteY28" fmla="*/ 428787 h 2261772"/>
              <a:gd name="connsiteX29" fmla="*/ 2261947 w 10186482"/>
              <a:gd name="connsiteY29" fmla="*/ 428787 h 2261772"/>
              <a:gd name="connsiteX30" fmla="*/ 2067984 w 10186482"/>
              <a:gd name="connsiteY30" fmla="*/ 327187 h 2261772"/>
              <a:gd name="connsiteX31" fmla="*/ 1984856 w 10186482"/>
              <a:gd name="connsiteY31" fmla="*/ 179405 h 2261772"/>
              <a:gd name="connsiteX32" fmla="*/ 1837075 w 10186482"/>
              <a:gd name="connsiteY32" fmla="*/ 13151 h 2261772"/>
              <a:gd name="connsiteX33" fmla="*/ 1707766 w 10186482"/>
              <a:gd name="connsiteY33" fmla="*/ 40860 h 2261772"/>
              <a:gd name="connsiteX34" fmla="*/ 1569220 w 10186482"/>
              <a:gd name="connsiteY34" fmla="*/ 281005 h 2261772"/>
              <a:gd name="connsiteX35" fmla="*/ 1476856 w 10186482"/>
              <a:gd name="connsiteY35" fmla="*/ 382605 h 2261772"/>
              <a:gd name="connsiteX36" fmla="*/ 1273656 w 10186482"/>
              <a:gd name="connsiteY36" fmla="*/ 336424 h 2261772"/>
              <a:gd name="connsiteX37" fmla="*/ 1190529 w 10186482"/>
              <a:gd name="connsiteY37" fmla="*/ 281005 h 2261772"/>
              <a:gd name="connsiteX38" fmla="*/ 1015038 w 10186482"/>
              <a:gd name="connsiteY38" fmla="*/ 364133 h 2261772"/>
              <a:gd name="connsiteX39" fmla="*/ 793366 w 10186482"/>
              <a:gd name="connsiteY39" fmla="*/ 382605 h 2261772"/>
              <a:gd name="connsiteX40" fmla="*/ 654820 w 10186482"/>
              <a:gd name="connsiteY40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548275 w 10186482"/>
              <a:gd name="connsiteY28" fmla="*/ 428787 h 2261772"/>
              <a:gd name="connsiteX29" fmla="*/ 2261947 w 10186482"/>
              <a:gd name="connsiteY29" fmla="*/ 362800 h 2261772"/>
              <a:gd name="connsiteX30" fmla="*/ 2067984 w 10186482"/>
              <a:gd name="connsiteY30" fmla="*/ 327187 h 2261772"/>
              <a:gd name="connsiteX31" fmla="*/ 1984856 w 10186482"/>
              <a:gd name="connsiteY31" fmla="*/ 179405 h 2261772"/>
              <a:gd name="connsiteX32" fmla="*/ 1837075 w 10186482"/>
              <a:gd name="connsiteY32" fmla="*/ 13151 h 2261772"/>
              <a:gd name="connsiteX33" fmla="*/ 1707766 w 10186482"/>
              <a:gd name="connsiteY33" fmla="*/ 40860 h 2261772"/>
              <a:gd name="connsiteX34" fmla="*/ 1569220 w 10186482"/>
              <a:gd name="connsiteY34" fmla="*/ 281005 h 2261772"/>
              <a:gd name="connsiteX35" fmla="*/ 1476856 w 10186482"/>
              <a:gd name="connsiteY35" fmla="*/ 382605 h 2261772"/>
              <a:gd name="connsiteX36" fmla="*/ 1273656 w 10186482"/>
              <a:gd name="connsiteY36" fmla="*/ 336424 h 2261772"/>
              <a:gd name="connsiteX37" fmla="*/ 1190529 w 10186482"/>
              <a:gd name="connsiteY37" fmla="*/ 281005 h 2261772"/>
              <a:gd name="connsiteX38" fmla="*/ 1015038 w 10186482"/>
              <a:gd name="connsiteY38" fmla="*/ 364133 h 2261772"/>
              <a:gd name="connsiteX39" fmla="*/ 793366 w 10186482"/>
              <a:gd name="connsiteY39" fmla="*/ 382605 h 2261772"/>
              <a:gd name="connsiteX40" fmla="*/ 654820 w 10186482"/>
              <a:gd name="connsiteY40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548275 w 10186482"/>
              <a:gd name="connsiteY28" fmla="*/ 428787 h 2261772"/>
              <a:gd name="connsiteX29" fmla="*/ 2261947 w 10186482"/>
              <a:gd name="connsiteY29" fmla="*/ 362800 h 2261772"/>
              <a:gd name="connsiteX30" fmla="*/ 2096264 w 10186482"/>
              <a:gd name="connsiteY30" fmla="*/ 261200 h 2261772"/>
              <a:gd name="connsiteX31" fmla="*/ 1984856 w 10186482"/>
              <a:gd name="connsiteY31" fmla="*/ 179405 h 2261772"/>
              <a:gd name="connsiteX32" fmla="*/ 1837075 w 10186482"/>
              <a:gd name="connsiteY32" fmla="*/ 13151 h 2261772"/>
              <a:gd name="connsiteX33" fmla="*/ 1707766 w 10186482"/>
              <a:gd name="connsiteY33" fmla="*/ 40860 h 2261772"/>
              <a:gd name="connsiteX34" fmla="*/ 1569220 w 10186482"/>
              <a:gd name="connsiteY34" fmla="*/ 281005 h 2261772"/>
              <a:gd name="connsiteX35" fmla="*/ 1476856 w 10186482"/>
              <a:gd name="connsiteY35" fmla="*/ 382605 h 2261772"/>
              <a:gd name="connsiteX36" fmla="*/ 1273656 w 10186482"/>
              <a:gd name="connsiteY36" fmla="*/ 336424 h 2261772"/>
              <a:gd name="connsiteX37" fmla="*/ 1190529 w 10186482"/>
              <a:gd name="connsiteY37" fmla="*/ 281005 h 2261772"/>
              <a:gd name="connsiteX38" fmla="*/ 1015038 w 10186482"/>
              <a:gd name="connsiteY38" fmla="*/ 364133 h 2261772"/>
              <a:gd name="connsiteX39" fmla="*/ 793366 w 10186482"/>
              <a:gd name="connsiteY39" fmla="*/ 382605 h 2261772"/>
              <a:gd name="connsiteX40" fmla="*/ 654820 w 10186482"/>
              <a:gd name="connsiteY40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548275 w 10186482"/>
              <a:gd name="connsiteY28" fmla="*/ 428787 h 2261772"/>
              <a:gd name="connsiteX29" fmla="*/ 2495713 w 10186482"/>
              <a:gd name="connsiteY29" fmla="*/ 376035 h 2261772"/>
              <a:gd name="connsiteX30" fmla="*/ 2261947 w 10186482"/>
              <a:gd name="connsiteY30" fmla="*/ 362800 h 2261772"/>
              <a:gd name="connsiteX31" fmla="*/ 2096264 w 10186482"/>
              <a:gd name="connsiteY31" fmla="*/ 261200 h 2261772"/>
              <a:gd name="connsiteX32" fmla="*/ 1984856 w 10186482"/>
              <a:gd name="connsiteY32" fmla="*/ 179405 h 2261772"/>
              <a:gd name="connsiteX33" fmla="*/ 1837075 w 10186482"/>
              <a:gd name="connsiteY33" fmla="*/ 13151 h 2261772"/>
              <a:gd name="connsiteX34" fmla="*/ 1707766 w 10186482"/>
              <a:gd name="connsiteY34" fmla="*/ 40860 h 2261772"/>
              <a:gd name="connsiteX35" fmla="*/ 1569220 w 10186482"/>
              <a:gd name="connsiteY35" fmla="*/ 281005 h 2261772"/>
              <a:gd name="connsiteX36" fmla="*/ 1476856 w 10186482"/>
              <a:gd name="connsiteY36" fmla="*/ 382605 h 2261772"/>
              <a:gd name="connsiteX37" fmla="*/ 1273656 w 10186482"/>
              <a:gd name="connsiteY37" fmla="*/ 336424 h 2261772"/>
              <a:gd name="connsiteX38" fmla="*/ 1190529 w 10186482"/>
              <a:gd name="connsiteY38" fmla="*/ 281005 h 2261772"/>
              <a:gd name="connsiteX39" fmla="*/ 1015038 w 10186482"/>
              <a:gd name="connsiteY39" fmla="*/ 364133 h 2261772"/>
              <a:gd name="connsiteX40" fmla="*/ 793366 w 10186482"/>
              <a:gd name="connsiteY40" fmla="*/ 382605 h 2261772"/>
              <a:gd name="connsiteX41" fmla="*/ 654820 w 10186482"/>
              <a:gd name="connsiteY41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614263 w 10186482"/>
              <a:gd name="connsiteY28" fmla="*/ 372226 h 2261772"/>
              <a:gd name="connsiteX29" fmla="*/ 2495713 w 10186482"/>
              <a:gd name="connsiteY29" fmla="*/ 376035 h 2261772"/>
              <a:gd name="connsiteX30" fmla="*/ 2261947 w 10186482"/>
              <a:gd name="connsiteY30" fmla="*/ 362800 h 2261772"/>
              <a:gd name="connsiteX31" fmla="*/ 2096264 w 10186482"/>
              <a:gd name="connsiteY31" fmla="*/ 261200 h 2261772"/>
              <a:gd name="connsiteX32" fmla="*/ 1984856 w 10186482"/>
              <a:gd name="connsiteY32" fmla="*/ 179405 h 2261772"/>
              <a:gd name="connsiteX33" fmla="*/ 1837075 w 10186482"/>
              <a:gd name="connsiteY33" fmla="*/ 13151 h 2261772"/>
              <a:gd name="connsiteX34" fmla="*/ 1707766 w 10186482"/>
              <a:gd name="connsiteY34" fmla="*/ 40860 h 2261772"/>
              <a:gd name="connsiteX35" fmla="*/ 1569220 w 10186482"/>
              <a:gd name="connsiteY35" fmla="*/ 281005 h 2261772"/>
              <a:gd name="connsiteX36" fmla="*/ 1476856 w 10186482"/>
              <a:gd name="connsiteY36" fmla="*/ 382605 h 2261772"/>
              <a:gd name="connsiteX37" fmla="*/ 1273656 w 10186482"/>
              <a:gd name="connsiteY37" fmla="*/ 336424 h 2261772"/>
              <a:gd name="connsiteX38" fmla="*/ 1190529 w 10186482"/>
              <a:gd name="connsiteY38" fmla="*/ 281005 h 2261772"/>
              <a:gd name="connsiteX39" fmla="*/ 1015038 w 10186482"/>
              <a:gd name="connsiteY39" fmla="*/ 364133 h 2261772"/>
              <a:gd name="connsiteX40" fmla="*/ 793366 w 10186482"/>
              <a:gd name="connsiteY40" fmla="*/ 382605 h 2261772"/>
              <a:gd name="connsiteX41" fmla="*/ 654820 w 10186482"/>
              <a:gd name="connsiteY41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614263 w 10186482"/>
              <a:gd name="connsiteY28" fmla="*/ 372226 h 2261772"/>
              <a:gd name="connsiteX29" fmla="*/ 2476860 w 10186482"/>
              <a:gd name="connsiteY29" fmla="*/ 338328 h 2261772"/>
              <a:gd name="connsiteX30" fmla="*/ 2261947 w 10186482"/>
              <a:gd name="connsiteY30" fmla="*/ 362800 h 2261772"/>
              <a:gd name="connsiteX31" fmla="*/ 2096264 w 10186482"/>
              <a:gd name="connsiteY31" fmla="*/ 261200 h 2261772"/>
              <a:gd name="connsiteX32" fmla="*/ 1984856 w 10186482"/>
              <a:gd name="connsiteY32" fmla="*/ 179405 h 2261772"/>
              <a:gd name="connsiteX33" fmla="*/ 1837075 w 10186482"/>
              <a:gd name="connsiteY33" fmla="*/ 13151 h 2261772"/>
              <a:gd name="connsiteX34" fmla="*/ 1707766 w 10186482"/>
              <a:gd name="connsiteY34" fmla="*/ 40860 h 2261772"/>
              <a:gd name="connsiteX35" fmla="*/ 1569220 w 10186482"/>
              <a:gd name="connsiteY35" fmla="*/ 281005 h 2261772"/>
              <a:gd name="connsiteX36" fmla="*/ 1476856 w 10186482"/>
              <a:gd name="connsiteY36" fmla="*/ 382605 h 2261772"/>
              <a:gd name="connsiteX37" fmla="*/ 1273656 w 10186482"/>
              <a:gd name="connsiteY37" fmla="*/ 336424 h 2261772"/>
              <a:gd name="connsiteX38" fmla="*/ 1190529 w 10186482"/>
              <a:gd name="connsiteY38" fmla="*/ 281005 h 2261772"/>
              <a:gd name="connsiteX39" fmla="*/ 1015038 w 10186482"/>
              <a:gd name="connsiteY39" fmla="*/ 364133 h 2261772"/>
              <a:gd name="connsiteX40" fmla="*/ 793366 w 10186482"/>
              <a:gd name="connsiteY40" fmla="*/ 382605 h 2261772"/>
              <a:gd name="connsiteX41" fmla="*/ 654820 w 10186482"/>
              <a:gd name="connsiteY41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642544 w 10186482"/>
              <a:gd name="connsiteY28" fmla="*/ 325092 h 2261772"/>
              <a:gd name="connsiteX29" fmla="*/ 2476860 w 10186482"/>
              <a:gd name="connsiteY29" fmla="*/ 338328 h 2261772"/>
              <a:gd name="connsiteX30" fmla="*/ 2261947 w 10186482"/>
              <a:gd name="connsiteY30" fmla="*/ 362800 h 2261772"/>
              <a:gd name="connsiteX31" fmla="*/ 2096264 w 10186482"/>
              <a:gd name="connsiteY31" fmla="*/ 261200 h 2261772"/>
              <a:gd name="connsiteX32" fmla="*/ 1984856 w 10186482"/>
              <a:gd name="connsiteY32" fmla="*/ 179405 h 2261772"/>
              <a:gd name="connsiteX33" fmla="*/ 1837075 w 10186482"/>
              <a:gd name="connsiteY33" fmla="*/ 13151 h 2261772"/>
              <a:gd name="connsiteX34" fmla="*/ 1707766 w 10186482"/>
              <a:gd name="connsiteY34" fmla="*/ 40860 h 2261772"/>
              <a:gd name="connsiteX35" fmla="*/ 1569220 w 10186482"/>
              <a:gd name="connsiteY35" fmla="*/ 281005 h 2261772"/>
              <a:gd name="connsiteX36" fmla="*/ 1476856 w 10186482"/>
              <a:gd name="connsiteY36" fmla="*/ 382605 h 2261772"/>
              <a:gd name="connsiteX37" fmla="*/ 1273656 w 10186482"/>
              <a:gd name="connsiteY37" fmla="*/ 336424 h 2261772"/>
              <a:gd name="connsiteX38" fmla="*/ 1190529 w 10186482"/>
              <a:gd name="connsiteY38" fmla="*/ 281005 h 2261772"/>
              <a:gd name="connsiteX39" fmla="*/ 1015038 w 10186482"/>
              <a:gd name="connsiteY39" fmla="*/ 364133 h 2261772"/>
              <a:gd name="connsiteX40" fmla="*/ 793366 w 10186482"/>
              <a:gd name="connsiteY40" fmla="*/ 382605 h 2261772"/>
              <a:gd name="connsiteX41" fmla="*/ 654820 w 10186482"/>
              <a:gd name="connsiteY41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642544 w 10186482"/>
              <a:gd name="connsiteY28" fmla="*/ 325092 h 2261772"/>
              <a:gd name="connsiteX29" fmla="*/ 2476860 w 10186482"/>
              <a:gd name="connsiteY29" fmla="*/ 338328 h 2261772"/>
              <a:gd name="connsiteX30" fmla="*/ 2261947 w 10186482"/>
              <a:gd name="connsiteY30" fmla="*/ 362800 h 2261772"/>
              <a:gd name="connsiteX31" fmla="*/ 2096264 w 10186482"/>
              <a:gd name="connsiteY31" fmla="*/ 261200 h 2261772"/>
              <a:gd name="connsiteX32" fmla="*/ 1984856 w 10186482"/>
              <a:gd name="connsiteY32" fmla="*/ 179405 h 2261772"/>
              <a:gd name="connsiteX33" fmla="*/ 1837075 w 10186482"/>
              <a:gd name="connsiteY33" fmla="*/ 13151 h 2261772"/>
              <a:gd name="connsiteX34" fmla="*/ 1707766 w 10186482"/>
              <a:gd name="connsiteY34" fmla="*/ 40860 h 2261772"/>
              <a:gd name="connsiteX35" fmla="*/ 1569220 w 10186482"/>
              <a:gd name="connsiteY35" fmla="*/ 281005 h 2261772"/>
              <a:gd name="connsiteX36" fmla="*/ 1476856 w 10186482"/>
              <a:gd name="connsiteY36" fmla="*/ 382605 h 2261772"/>
              <a:gd name="connsiteX37" fmla="*/ 1273656 w 10186482"/>
              <a:gd name="connsiteY37" fmla="*/ 336424 h 2261772"/>
              <a:gd name="connsiteX38" fmla="*/ 1190529 w 10186482"/>
              <a:gd name="connsiteY38" fmla="*/ 281005 h 2261772"/>
              <a:gd name="connsiteX39" fmla="*/ 1015038 w 10186482"/>
              <a:gd name="connsiteY39" fmla="*/ 364133 h 2261772"/>
              <a:gd name="connsiteX40" fmla="*/ 793366 w 10186482"/>
              <a:gd name="connsiteY40" fmla="*/ 382605 h 2261772"/>
              <a:gd name="connsiteX41" fmla="*/ 654820 w 10186482"/>
              <a:gd name="connsiteY41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642544 w 10186482"/>
              <a:gd name="connsiteY28" fmla="*/ 325092 h 2261772"/>
              <a:gd name="connsiteX29" fmla="*/ 2571127 w 10186482"/>
              <a:gd name="connsiteY29" fmla="*/ 385462 h 2261772"/>
              <a:gd name="connsiteX30" fmla="*/ 2476860 w 10186482"/>
              <a:gd name="connsiteY30" fmla="*/ 338328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727385 w 10186482"/>
              <a:gd name="connsiteY28" fmla="*/ 391080 h 2261772"/>
              <a:gd name="connsiteX29" fmla="*/ 2571127 w 10186482"/>
              <a:gd name="connsiteY29" fmla="*/ 385462 h 2261772"/>
              <a:gd name="connsiteX30" fmla="*/ 2476860 w 10186482"/>
              <a:gd name="connsiteY30" fmla="*/ 338328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71547 w 10186482"/>
              <a:gd name="connsiteY27" fmla="*/ 373369 h 2261772"/>
              <a:gd name="connsiteX28" fmla="*/ 2670824 w 10186482"/>
              <a:gd name="connsiteY28" fmla="*/ 353373 h 2261772"/>
              <a:gd name="connsiteX29" fmla="*/ 2571127 w 10186482"/>
              <a:gd name="connsiteY29" fmla="*/ 385462 h 2261772"/>
              <a:gd name="connsiteX30" fmla="*/ 2476860 w 10186482"/>
              <a:gd name="connsiteY30" fmla="*/ 338328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99827 w 10186482"/>
              <a:gd name="connsiteY27" fmla="*/ 345089 h 2261772"/>
              <a:gd name="connsiteX28" fmla="*/ 2670824 w 10186482"/>
              <a:gd name="connsiteY28" fmla="*/ 353373 h 2261772"/>
              <a:gd name="connsiteX29" fmla="*/ 2571127 w 10186482"/>
              <a:gd name="connsiteY29" fmla="*/ 385462 h 2261772"/>
              <a:gd name="connsiteX30" fmla="*/ 2476860 w 10186482"/>
              <a:gd name="connsiteY30" fmla="*/ 338328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99827 w 10186482"/>
              <a:gd name="connsiteY27" fmla="*/ 345089 h 2261772"/>
              <a:gd name="connsiteX28" fmla="*/ 2670824 w 10186482"/>
              <a:gd name="connsiteY28" fmla="*/ 353373 h 2261772"/>
              <a:gd name="connsiteX29" fmla="*/ 2571127 w 10186482"/>
              <a:gd name="connsiteY29" fmla="*/ 338328 h 2261772"/>
              <a:gd name="connsiteX30" fmla="*/ 2476860 w 10186482"/>
              <a:gd name="connsiteY30" fmla="*/ 338328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99827 w 10186482"/>
              <a:gd name="connsiteY27" fmla="*/ 345089 h 2261772"/>
              <a:gd name="connsiteX28" fmla="*/ 2670824 w 10186482"/>
              <a:gd name="connsiteY28" fmla="*/ 353373 h 2261772"/>
              <a:gd name="connsiteX29" fmla="*/ 2571127 w 10186482"/>
              <a:gd name="connsiteY29" fmla="*/ 338328 h 2261772"/>
              <a:gd name="connsiteX30" fmla="*/ 2401445 w 10186482"/>
              <a:gd name="connsiteY30" fmla="*/ 376036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99827 w 10186482"/>
              <a:gd name="connsiteY27" fmla="*/ 345089 h 2261772"/>
              <a:gd name="connsiteX28" fmla="*/ 2670824 w 10186482"/>
              <a:gd name="connsiteY28" fmla="*/ 353373 h 2261772"/>
              <a:gd name="connsiteX29" fmla="*/ 2571127 w 10186482"/>
              <a:gd name="connsiteY29" fmla="*/ 376035 h 2261772"/>
              <a:gd name="connsiteX30" fmla="*/ 2401445 w 10186482"/>
              <a:gd name="connsiteY30" fmla="*/ 376036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99827 w 10186482"/>
              <a:gd name="connsiteY27" fmla="*/ 345089 h 2261772"/>
              <a:gd name="connsiteX28" fmla="*/ 2699105 w 10186482"/>
              <a:gd name="connsiteY28" fmla="*/ 353373 h 2261772"/>
              <a:gd name="connsiteX29" fmla="*/ 2571127 w 10186482"/>
              <a:gd name="connsiteY29" fmla="*/ 376035 h 2261772"/>
              <a:gd name="connsiteX30" fmla="*/ 2401445 w 10186482"/>
              <a:gd name="connsiteY30" fmla="*/ 376036 h 2261772"/>
              <a:gd name="connsiteX31" fmla="*/ 2261947 w 10186482"/>
              <a:gd name="connsiteY31" fmla="*/ 362800 h 2261772"/>
              <a:gd name="connsiteX32" fmla="*/ 2096264 w 10186482"/>
              <a:gd name="connsiteY32" fmla="*/ 261200 h 2261772"/>
              <a:gd name="connsiteX33" fmla="*/ 1984856 w 10186482"/>
              <a:gd name="connsiteY33" fmla="*/ 179405 h 2261772"/>
              <a:gd name="connsiteX34" fmla="*/ 1837075 w 10186482"/>
              <a:gd name="connsiteY34" fmla="*/ 13151 h 2261772"/>
              <a:gd name="connsiteX35" fmla="*/ 1707766 w 10186482"/>
              <a:gd name="connsiteY35" fmla="*/ 40860 h 2261772"/>
              <a:gd name="connsiteX36" fmla="*/ 1569220 w 10186482"/>
              <a:gd name="connsiteY36" fmla="*/ 281005 h 2261772"/>
              <a:gd name="connsiteX37" fmla="*/ 1476856 w 10186482"/>
              <a:gd name="connsiteY37" fmla="*/ 382605 h 2261772"/>
              <a:gd name="connsiteX38" fmla="*/ 1273656 w 10186482"/>
              <a:gd name="connsiteY38" fmla="*/ 336424 h 2261772"/>
              <a:gd name="connsiteX39" fmla="*/ 1190529 w 10186482"/>
              <a:gd name="connsiteY39" fmla="*/ 281005 h 2261772"/>
              <a:gd name="connsiteX40" fmla="*/ 1015038 w 10186482"/>
              <a:gd name="connsiteY40" fmla="*/ 364133 h 2261772"/>
              <a:gd name="connsiteX41" fmla="*/ 793366 w 10186482"/>
              <a:gd name="connsiteY41" fmla="*/ 382605 h 2261772"/>
              <a:gd name="connsiteX42" fmla="*/ 654820 w 10186482"/>
              <a:gd name="connsiteY42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899827 w 10186482"/>
              <a:gd name="connsiteY27" fmla="*/ 345089 h 2261772"/>
              <a:gd name="connsiteX28" fmla="*/ 2699105 w 10186482"/>
              <a:gd name="connsiteY28" fmla="*/ 353373 h 2261772"/>
              <a:gd name="connsiteX29" fmla="*/ 2571127 w 10186482"/>
              <a:gd name="connsiteY29" fmla="*/ 376035 h 2261772"/>
              <a:gd name="connsiteX30" fmla="*/ 2261947 w 10186482"/>
              <a:gd name="connsiteY30" fmla="*/ 362800 h 2261772"/>
              <a:gd name="connsiteX31" fmla="*/ 2096264 w 10186482"/>
              <a:gd name="connsiteY31" fmla="*/ 261200 h 2261772"/>
              <a:gd name="connsiteX32" fmla="*/ 1984856 w 10186482"/>
              <a:gd name="connsiteY32" fmla="*/ 179405 h 2261772"/>
              <a:gd name="connsiteX33" fmla="*/ 1837075 w 10186482"/>
              <a:gd name="connsiteY33" fmla="*/ 13151 h 2261772"/>
              <a:gd name="connsiteX34" fmla="*/ 1707766 w 10186482"/>
              <a:gd name="connsiteY34" fmla="*/ 40860 h 2261772"/>
              <a:gd name="connsiteX35" fmla="*/ 1569220 w 10186482"/>
              <a:gd name="connsiteY35" fmla="*/ 281005 h 2261772"/>
              <a:gd name="connsiteX36" fmla="*/ 1476856 w 10186482"/>
              <a:gd name="connsiteY36" fmla="*/ 382605 h 2261772"/>
              <a:gd name="connsiteX37" fmla="*/ 1273656 w 10186482"/>
              <a:gd name="connsiteY37" fmla="*/ 336424 h 2261772"/>
              <a:gd name="connsiteX38" fmla="*/ 1190529 w 10186482"/>
              <a:gd name="connsiteY38" fmla="*/ 281005 h 2261772"/>
              <a:gd name="connsiteX39" fmla="*/ 1015038 w 10186482"/>
              <a:gd name="connsiteY39" fmla="*/ 364133 h 2261772"/>
              <a:gd name="connsiteX40" fmla="*/ 793366 w 10186482"/>
              <a:gd name="connsiteY40" fmla="*/ 382605 h 2261772"/>
              <a:gd name="connsiteX41" fmla="*/ 654820 w 10186482"/>
              <a:gd name="connsiteY41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699105 w 10186482"/>
              <a:gd name="connsiteY27" fmla="*/ 353373 h 2261772"/>
              <a:gd name="connsiteX28" fmla="*/ 2571127 w 10186482"/>
              <a:gd name="connsiteY28" fmla="*/ 376035 h 2261772"/>
              <a:gd name="connsiteX29" fmla="*/ 2261947 w 10186482"/>
              <a:gd name="connsiteY29" fmla="*/ 362800 h 2261772"/>
              <a:gd name="connsiteX30" fmla="*/ 2096264 w 10186482"/>
              <a:gd name="connsiteY30" fmla="*/ 261200 h 2261772"/>
              <a:gd name="connsiteX31" fmla="*/ 1984856 w 10186482"/>
              <a:gd name="connsiteY31" fmla="*/ 179405 h 2261772"/>
              <a:gd name="connsiteX32" fmla="*/ 1837075 w 10186482"/>
              <a:gd name="connsiteY32" fmla="*/ 13151 h 2261772"/>
              <a:gd name="connsiteX33" fmla="*/ 1707766 w 10186482"/>
              <a:gd name="connsiteY33" fmla="*/ 40860 h 2261772"/>
              <a:gd name="connsiteX34" fmla="*/ 1569220 w 10186482"/>
              <a:gd name="connsiteY34" fmla="*/ 281005 h 2261772"/>
              <a:gd name="connsiteX35" fmla="*/ 1476856 w 10186482"/>
              <a:gd name="connsiteY35" fmla="*/ 382605 h 2261772"/>
              <a:gd name="connsiteX36" fmla="*/ 1273656 w 10186482"/>
              <a:gd name="connsiteY36" fmla="*/ 336424 h 2261772"/>
              <a:gd name="connsiteX37" fmla="*/ 1190529 w 10186482"/>
              <a:gd name="connsiteY37" fmla="*/ 281005 h 2261772"/>
              <a:gd name="connsiteX38" fmla="*/ 1015038 w 10186482"/>
              <a:gd name="connsiteY38" fmla="*/ 364133 h 2261772"/>
              <a:gd name="connsiteX39" fmla="*/ 793366 w 10186482"/>
              <a:gd name="connsiteY39" fmla="*/ 382605 h 2261772"/>
              <a:gd name="connsiteX40" fmla="*/ 654820 w 10186482"/>
              <a:gd name="connsiteY40" fmla="*/ 364133 h 2261772"/>
              <a:gd name="connsiteX0" fmla="*/ 654820 w 10186482"/>
              <a:gd name="connsiteY0" fmla="*/ 364133 h 2261772"/>
              <a:gd name="connsiteX1" fmla="*/ 664056 w 10186482"/>
              <a:gd name="connsiteY1" fmla="*/ 2128278 h 2261772"/>
              <a:gd name="connsiteX2" fmla="*/ 9521729 w 10186482"/>
              <a:gd name="connsiteY2" fmla="*/ 2100569 h 2261772"/>
              <a:gd name="connsiteX3" fmla="*/ 9530966 w 10186482"/>
              <a:gd name="connsiteY3" fmla="*/ 1805005 h 2261772"/>
              <a:gd name="connsiteX4" fmla="*/ 9373947 w 10186482"/>
              <a:gd name="connsiteY4" fmla="*/ 1795769 h 2261772"/>
              <a:gd name="connsiteX5" fmla="*/ 8810529 w 10186482"/>
              <a:gd name="connsiteY5" fmla="*/ 1731115 h 2261772"/>
              <a:gd name="connsiteX6" fmla="*/ 8302529 w 10186482"/>
              <a:gd name="connsiteY6" fmla="*/ 1647987 h 2261772"/>
              <a:gd name="connsiteX7" fmla="*/ 7831475 w 10186482"/>
              <a:gd name="connsiteY7" fmla="*/ 1500205 h 2261772"/>
              <a:gd name="connsiteX8" fmla="*/ 7498966 w 10186482"/>
              <a:gd name="connsiteY8" fmla="*/ 1324715 h 2261772"/>
              <a:gd name="connsiteX9" fmla="*/ 7166456 w 10186482"/>
              <a:gd name="connsiteY9" fmla="*/ 1158460 h 2261772"/>
              <a:gd name="connsiteX10" fmla="*/ 6898602 w 10186482"/>
              <a:gd name="connsiteY10" fmla="*/ 992205 h 2261772"/>
              <a:gd name="connsiteX11" fmla="*/ 6704638 w 10186482"/>
              <a:gd name="connsiteY11" fmla="*/ 1001442 h 2261772"/>
              <a:gd name="connsiteX12" fmla="*/ 6409075 w 10186482"/>
              <a:gd name="connsiteY12" fmla="*/ 1093805 h 2261772"/>
              <a:gd name="connsiteX13" fmla="*/ 6122747 w 10186482"/>
              <a:gd name="connsiteY13" fmla="*/ 1103042 h 2261772"/>
              <a:gd name="connsiteX14" fmla="*/ 5762529 w 10186482"/>
              <a:gd name="connsiteY14" fmla="*/ 1029151 h 2261772"/>
              <a:gd name="connsiteX15" fmla="*/ 5503911 w 10186482"/>
              <a:gd name="connsiteY15" fmla="*/ 992205 h 2261772"/>
              <a:gd name="connsiteX16" fmla="*/ 5143693 w 10186482"/>
              <a:gd name="connsiteY16" fmla="*/ 881369 h 2261772"/>
              <a:gd name="connsiteX17" fmla="*/ 4866602 w 10186482"/>
              <a:gd name="connsiteY17" fmla="*/ 779769 h 2261772"/>
              <a:gd name="connsiteX18" fmla="*/ 4737293 w 10186482"/>
              <a:gd name="connsiteY18" fmla="*/ 705878 h 2261772"/>
              <a:gd name="connsiteX19" fmla="*/ 4534093 w 10186482"/>
              <a:gd name="connsiteY19" fmla="*/ 733587 h 2261772"/>
              <a:gd name="connsiteX20" fmla="*/ 4404784 w 10186482"/>
              <a:gd name="connsiteY20" fmla="*/ 770533 h 2261772"/>
              <a:gd name="connsiteX21" fmla="*/ 4229293 w 10186482"/>
              <a:gd name="connsiteY21" fmla="*/ 770533 h 2261772"/>
              <a:gd name="connsiteX22" fmla="*/ 4063038 w 10186482"/>
              <a:gd name="connsiteY22" fmla="*/ 844424 h 2261772"/>
              <a:gd name="connsiteX23" fmla="*/ 3832129 w 10186482"/>
              <a:gd name="connsiteY23" fmla="*/ 733587 h 2261772"/>
              <a:gd name="connsiteX24" fmla="*/ 3490384 w 10186482"/>
              <a:gd name="connsiteY24" fmla="*/ 576569 h 2261772"/>
              <a:gd name="connsiteX25" fmla="*/ 3287184 w 10186482"/>
              <a:gd name="connsiteY25" fmla="*/ 447260 h 2261772"/>
              <a:gd name="connsiteX26" fmla="*/ 3102456 w 10186482"/>
              <a:gd name="connsiteY26" fmla="*/ 364133 h 2261772"/>
              <a:gd name="connsiteX27" fmla="*/ 2699105 w 10186482"/>
              <a:gd name="connsiteY27" fmla="*/ 353373 h 2261772"/>
              <a:gd name="connsiteX28" fmla="*/ 2261947 w 10186482"/>
              <a:gd name="connsiteY28" fmla="*/ 362800 h 2261772"/>
              <a:gd name="connsiteX29" fmla="*/ 2096264 w 10186482"/>
              <a:gd name="connsiteY29" fmla="*/ 261200 h 2261772"/>
              <a:gd name="connsiteX30" fmla="*/ 1984856 w 10186482"/>
              <a:gd name="connsiteY30" fmla="*/ 179405 h 2261772"/>
              <a:gd name="connsiteX31" fmla="*/ 1837075 w 10186482"/>
              <a:gd name="connsiteY31" fmla="*/ 13151 h 2261772"/>
              <a:gd name="connsiteX32" fmla="*/ 1707766 w 10186482"/>
              <a:gd name="connsiteY32" fmla="*/ 40860 h 2261772"/>
              <a:gd name="connsiteX33" fmla="*/ 1569220 w 10186482"/>
              <a:gd name="connsiteY33" fmla="*/ 281005 h 2261772"/>
              <a:gd name="connsiteX34" fmla="*/ 1476856 w 10186482"/>
              <a:gd name="connsiteY34" fmla="*/ 382605 h 2261772"/>
              <a:gd name="connsiteX35" fmla="*/ 1273656 w 10186482"/>
              <a:gd name="connsiteY35" fmla="*/ 336424 h 2261772"/>
              <a:gd name="connsiteX36" fmla="*/ 1190529 w 10186482"/>
              <a:gd name="connsiteY36" fmla="*/ 281005 h 2261772"/>
              <a:gd name="connsiteX37" fmla="*/ 1015038 w 10186482"/>
              <a:gd name="connsiteY37" fmla="*/ 364133 h 2261772"/>
              <a:gd name="connsiteX38" fmla="*/ 793366 w 10186482"/>
              <a:gd name="connsiteY38" fmla="*/ 382605 h 2261772"/>
              <a:gd name="connsiteX39" fmla="*/ 654820 w 10186482"/>
              <a:gd name="connsiteY39" fmla="*/ 364133 h 2261772"/>
              <a:gd name="connsiteX0" fmla="*/ 654820 w 10185061"/>
              <a:gd name="connsiteY0" fmla="*/ 364133 h 2261772"/>
              <a:gd name="connsiteX1" fmla="*/ 664056 w 10185061"/>
              <a:gd name="connsiteY1" fmla="*/ 2128278 h 2261772"/>
              <a:gd name="connsiteX2" fmla="*/ 9521729 w 10185061"/>
              <a:gd name="connsiteY2" fmla="*/ 2100569 h 2261772"/>
              <a:gd name="connsiteX3" fmla="*/ 9530966 w 10185061"/>
              <a:gd name="connsiteY3" fmla="*/ 1805005 h 2261772"/>
              <a:gd name="connsiteX4" fmla="*/ 9411654 w 10185061"/>
              <a:gd name="connsiteY4" fmla="*/ 1758062 h 2261772"/>
              <a:gd name="connsiteX5" fmla="*/ 8810529 w 10185061"/>
              <a:gd name="connsiteY5" fmla="*/ 1731115 h 2261772"/>
              <a:gd name="connsiteX6" fmla="*/ 8302529 w 10185061"/>
              <a:gd name="connsiteY6" fmla="*/ 1647987 h 2261772"/>
              <a:gd name="connsiteX7" fmla="*/ 7831475 w 10185061"/>
              <a:gd name="connsiteY7" fmla="*/ 1500205 h 2261772"/>
              <a:gd name="connsiteX8" fmla="*/ 7498966 w 10185061"/>
              <a:gd name="connsiteY8" fmla="*/ 1324715 h 2261772"/>
              <a:gd name="connsiteX9" fmla="*/ 7166456 w 10185061"/>
              <a:gd name="connsiteY9" fmla="*/ 1158460 h 2261772"/>
              <a:gd name="connsiteX10" fmla="*/ 6898602 w 10185061"/>
              <a:gd name="connsiteY10" fmla="*/ 992205 h 2261772"/>
              <a:gd name="connsiteX11" fmla="*/ 6704638 w 10185061"/>
              <a:gd name="connsiteY11" fmla="*/ 1001442 h 2261772"/>
              <a:gd name="connsiteX12" fmla="*/ 6409075 w 10185061"/>
              <a:gd name="connsiteY12" fmla="*/ 1093805 h 2261772"/>
              <a:gd name="connsiteX13" fmla="*/ 6122747 w 10185061"/>
              <a:gd name="connsiteY13" fmla="*/ 1103042 h 2261772"/>
              <a:gd name="connsiteX14" fmla="*/ 5762529 w 10185061"/>
              <a:gd name="connsiteY14" fmla="*/ 1029151 h 2261772"/>
              <a:gd name="connsiteX15" fmla="*/ 5503911 w 10185061"/>
              <a:gd name="connsiteY15" fmla="*/ 992205 h 2261772"/>
              <a:gd name="connsiteX16" fmla="*/ 5143693 w 10185061"/>
              <a:gd name="connsiteY16" fmla="*/ 881369 h 2261772"/>
              <a:gd name="connsiteX17" fmla="*/ 4866602 w 10185061"/>
              <a:gd name="connsiteY17" fmla="*/ 779769 h 2261772"/>
              <a:gd name="connsiteX18" fmla="*/ 4737293 w 10185061"/>
              <a:gd name="connsiteY18" fmla="*/ 705878 h 2261772"/>
              <a:gd name="connsiteX19" fmla="*/ 4534093 w 10185061"/>
              <a:gd name="connsiteY19" fmla="*/ 733587 h 2261772"/>
              <a:gd name="connsiteX20" fmla="*/ 4404784 w 10185061"/>
              <a:gd name="connsiteY20" fmla="*/ 770533 h 2261772"/>
              <a:gd name="connsiteX21" fmla="*/ 4229293 w 10185061"/>
              <a:gd name="connsiteY21" fmla="*/ 770533 h 2261772"/>
              <a:gd name="connsiteX22" fmla="*/ 4063038 w 10185061"/>
              <a:gd name="connsiteY22" fmla="*/ 844424 h 2261772"/>
              <a:gd name="connsiteX23" fmla="*/ 3832129 w 10185061"/>
              <a:gd name="connsiteY23" fmla="*/ 733587 h 2261772"/>
              <a:gd name="connsiteX24" fmla="*/ 3490384 w 10185061"/>
              <a:gd name="connsiteY24" fmla="*/ 576569 h 2261772"/>
              <a:gd name="connsiteX25" fmla="*/ 3287184 w 10185061"/>
              <a:gd name="connsiteY25" fmla="*/ 447260 h 2261772"/>
              <a:gd name="connsiteX26" fmla="*/ 3102456 w 10185061"/>
              <a:gd name="connsiteY26" fmla="*/ 364133 h 2261772"/>
              <a:gd name="connsiteX27" fmla="*/ 2699105 w 10185061"/>
              <a:gd name="connsiteY27" fmla="*/ 353373 h 2261772"/>
              <a:gd name="connsiteX28" fmla="*/ 2261947 w 10185061"/>
              <a:gd name="connsiteY28" fmla="*/ 362800 h 2261772"/>
              <a:gd name="connsiteX29" fmla="*/ 2096264 w 10185061"/>
              <a:gd name="connsiteY29" fmla="*/ 261200 h 2261772"/>
              <a:gd name="connsiteX30" fmla="*/ 1984856 w 10185061"/>
              <a:gd name="connsiteY30" fmla="*/ 179405 h 2261772"/>
              <a:gd name="connsiteX31" fmla="*/ 1837075 w 10185061"/>
              <a:gd name="connsiteY31" fmla="*/ 13151 h 2261772"/>
              <a:gd name="connsiteX32" fmla="*/ 1707766 w 10185061"/>
              <a:gd name="connsiteY32" fmla="*/ 40860 h 2261772"/>
              <a:gd name="connsiteX33" fmla="*/ 1569220 w 10185061"/>
              <a:gd name="connsiteY33" fmla="*/ 281005 h 2261772"/>
              <a:gd name="connsiteX34" fmla="*/ 1476856 w 10185061"/>
              <a:gd name="connsiteY34" fmla="*/ 382605 h 2261772"/>
              <a:gd name="connsiteX35" fmla="*/ 1273656 w 10185061"/>
              <a:gd name="connsiteY35" fmla="*/ 336424 h 2261772"/>
              <a:gd name="connsiteX36" fmla="*/ 1190529 w 10185061"/>
              <a:gd name="connsiteY36" fmla="*/ 281005 h 2261772"/>
              <a:gd name="connsiteX37" fmla="*/ 1015038 w 10185061"/>
              <a:gd name="connsiteY37" fmla="*/ 364133 h 2261772"/>
              <a:gd name="connsiteX38" fmla="*/ 793366 w 10185061"/>
              <a:gd name="connsiteY38" fmla="*/ 382605 h 2261772"/>
              <a:gd name="connsiteX39" fmla="*/ 654820 w 10185061"/>
              <a:gd name="connsiteY39" fmla="*/ 364133 h 2261772"/>
              <a:gd name="connsiteX0" fmla="*/ 654820 w 10185061"/>
              <a:gd name="connsiteY0" fmla="*/ 359790 h 2257429"/>
              <a:gd name="connsiteX1" fmla="*/ 664056 w 10185061"/>
              <a:gd name="connsiteY1" fmla="*/ 2123935 h 2257429"/>
              <a:gd name="connsiteX2" fmla="*/ 9521729 w 10185061"/>
              <a:gd name="connsiteY2" fmla="*/ 2096226 h 2257429"/>
              <a:gd name="connsiteX3" fmla="*/ 9530966 w 10185061"/>
              <a:gd name="connsiteY3" fmla="*/ 1800662 h 2257429"/>
              <a:gd name="connsiteX4" fmla="*/ 9411654 w 10185061"/>
              <a:gd name="connsiteY4" fmla="*/ 1753719 h 2257429"/>
              <a:gd name="connsiteX5" fmla="*/ 8810529 w 10185061"/>
              <a:gd name="connsiteY5" fmla="*/ 1726772 h 2257429"/>
              <a:gd name="connsiteX6" fmla="*/ 8302529 w 10185061"/>
              <a:gd name="connsiteY6" fmla="*/ 1643644 h 2257429"/>
              <a:gd name="connsiteX7" fmla="*/ 7831475 w 10185061"/>
              <a:gd name="connsiteY7" fmla="*/ 1495862 h 2257429"/>
              <a:gd name="connsiteX8" fmla="*/ 7498966 w 10185061"/>
              <a:gd name="connsiteY8" fmla="*/ 1320372 h 2257429"/>
              <a:gd name="connsiteX9" fmla="*/ 7166456 w 10185061"/>
              <a:gd name="connsiteY9" fmla="*/ 1154117 h 2257429"/>
              <a:gd name="connsiteX10" fmla="*/ 6898602 w 10185061"/>
              <a:gd name="connsiteY10" fmla="*/ 987862 h 2257429"/>
              <a:gd name="connsiteX11" fmla="*/ 6704638 w 10185061"/>
              <a:gd name="connsiteY11" fmla="*/ 997099 h 2257429"/>
              <a:gd name="connsiteX12" fmla="*/ 6409075 w 10185061"/>
              <a:gd name="connsiteY12" fmla="*/ 1089462 h 2257429"/>
              <a:gd name="connsiteX13" fmla="*/ 6122747 w 10185061"/>
              <a:gd name="connsiteY13" fmla="*/ 1098699 h 2257429"/>
              <a:gd name="connsiteX14" fmla="*/ 5762529 w 10185061"/>
              <a:gd name="connsiteY14" fmla="*/ 1024808 h 2257429"/>
              <a:gd name="connsiteX15" fmla="*/ 5503911 w 10185061"/>
              <a:gd name="connsiteY15" fmla="*/ 987862 h 2257429"/>
              <a:gd name="connsiteX16" fmla="*/ 5143693 w 10185061"/>
              <a:gd name="connsiteY16" fmla="*/ 877026 h 2257429"/>
              <a:gd name="connsiteX17" fmla="*/ 4866602 w 10185061"/>
              <a:gd name="connsiteY17" fmla="*/ 775426 h 2257429"/>
              <a:gd name="connsiteX18" fmla="*/ 4737293 w 10185061"/>
              <a:gd name="connsiteY18" fmla="*/ 701535 h 2257429"/>
              <a:gd name="connsiteX19" fmla="*/ 4534093 w 10185061"/>
              <a:gd name="connsiteY19" fmla="*/ 729244 h 2257429"/>
              <a:gd name="connsiteX20" fmla="*/ 4404784 w 10185061"/>
              <a:gd name="connsiteY20" fmla="*/ 766190 h 2257429"/>
              <a:gd name="connsiteX21" fmla="*/ 4229293 w 10185061"/>
              <a:gd name="connsiteY21" fmla="*/ 766190 h 2257429"/>
              <a:gd name="connsiteX22" fmla="*/ 4063038 w 10185061"/>
              <a:gd name="connsiteY22" fmla="*/ 840081 h 2257429"/>
              <a:gd name="connsiteX23" fmla="*/ 3832129 w 10185061"/>
              <a:gd name="connsiteY23" fmla="*/ 729244 h 2257429"/>
              <a:gd name="connsiteX24" fmla="*/ 3490384 w 10185061"/>
              <a:gd name="connsiteY24" fmla="*/ 572226 h 2257429"/>
              <a:gd name="connsiteX25" fmla="*/ 3287184 w 10185061"/>
              <a:gd name="connsiteY25" fmla="*/ 442917 h 2257429"/>
              <a:gd name="connsiteX26" fmla="*/ 3102456 w 10185061"/>
              <a:gd name="connsiteY26" fmla="*/ 359790 h 2257429"/>
              <a:gd name="connsiteX27" fmla="*/ 2699105 w 10185061"/>
              <a:gd name="connsiteY27" fmla="*/ 349030 h 2257429"/>
              <a:gd name="connsiteX28" fmla="*/ 2261947 w 10185061"/>
              <a:gd name="connsiteY28" fmla="*/ 358457 h 2257429"/>
              <a:gd name="connsiteX29" fmla="*/ 2096264 w 10185061"/>
              <a:gd name="connsiteY29" fmla="*/ 256857 h 2257429"/>
              <a:gd name="connsiteX30" fmla="*/ 1984856 w 10185061"/>
              <a:gd name="connsiteY30" fmla="*/ 175062 h 2257429"/>
              <a:gd name="connsiteX31" fmla="*/ 1837075 w 10185061"/>
              <a:gd name="connsiteY31" fmla="*/ 8808 h 2257429"/>
              <a:gd name="connsiteX32" fmla="*/ 1707766 w 10185061"/>
              <a:gd name="connsiteY32" fmla="*/ 36517 h 2257429"/>
              <a:gd name="connsiteX33" fmla="*/ 1527657 w 10185061"/>
              <a:gd name="connsiteY33" fmla="*/ 151971 h 2257429"/>
              <a:gd name="connsiteX34" fmla="*/ 1476856 w 10185061"/>
              <a:gd name="connsiteY34" fmla="*/ 378262 h 2257429"/>
              <a:gd name="connsiteX35" fmla="*/ 1273656 w 10185061"/>
              <a:gd name="connsiteY35" fmla="*/ 332081 h 2257429"/>
              <a:gd name="connsiteX36" fmla="*/ 1190529 w 10185061"/>
              <a:gd name="connsiteY36" fmla="*/ 276662 h 2257429"/>
              <a:gd name="connsiteX37" fmla="*/ 1015038 w 10185061"/>
              <a:gd name="connsiteY37" fmla="*/ 359790 h 2257429"/>
              <a:gd name="connsiteX38" fmla="*/ 793366 w 10185061"/>
              <a:gd name="connsiteY38" fmla="*/ 378262 h 2257429"/>
              <a:gd name="connsiteX39" fmla="*/ 654820 w 10185061"/>
              <a:gd name="connsiteY39" fmla="*/ 359790 h 2257429"/>
              <a:gd name="connsiteX0" fmla="*/ 654820 w 10185061"/>
              <a:gd name="connsiteY0" fmla="*/ 359790 h 2257429"/>
              <a:gd name="connsiteX1" fmla="*/ 664056 w 10185061"/>
              <a:gd name="connsiteY1" fmla="*/ 2123935 h 2257429"/>
              <a:gd name="connsiteX2" fmla="*/ 9521729 w 10185061"/>
              <a:gd name="connsiteY2" fmla="*/ 2096226 h 2257429"/>
              <a:gd name="connsiteX3" fmla="*/ 9530966 w 10185061"/>
              <a:gd name="connsiteY3" fmla="*/ 1800662 h 2257429"/>
              <a:gd name="connsiteX4" fmla="*/ 9411654 w 10185061"/>
              <a:gd name="connsiteY4" fmla="*/ 1753719 h 2257429"/>
              <a:gd name="connsiteX5" fmla="*/ 8810529 w 10185061"/>
              <a:gd name="connsiteY5" fmla="*/ 1726772 h 2257429"/>
              <a:gd name="connsiteX6" fmla="*/ 8302529 w 10185061"/>
              <a:gd name="connsiteY6" fmla="*/ 1643644 h 2257429"/>
              <a:gd name="connsiteX7" fmla="*/ 7831475 w 10185061"/>
              <a:gd name="connsiteY7" fmla="*/ 1495862 h 2257429"/>
              <a:gd name="connsiteX8" fmla="*/ 7498966 w 10185061"/>
              <a:gd name="connsiteY8" fmla="*/ 1320372 h 2257429"/>
              <a:gd name="connsiteX9" fmla="*/ 7166456 w 10185061"/>
              <a:gd name="connsiteY9" fmla="*/ 1154117 h 2257429"/>
              <a:gd name="connsiteX10" fmla="*/ 6898602 w 10185061"/>
              <a:gd name="connsiteY10" fmla="*/ 987862 h 2257429"/>
              <a:gd name="connsiteX11" fmla="*/ 6704638 w 10185061"/>
              <a:gd name="connsiteY11" fmla="*/ 997099 h 2257429"/>
              <a:gd name="connsiteX12" fmla="*/ 6409075 w 10185061"/>
              <a:gd name="connsiteY12" fmla="*/ 1089462 h 2257429"/>
              <a:gd name="connsiteX13" fmla="*/ 6122747 w 10185061"/>
              <a:gd name="connsiteY13" fmla="*/ 1098699 h 2257429"/>
              <a:gd name="connsiteX14" fmla="*/ 5762529 w 10185061"/>
              <a:gd name="connsiteY14" fmla="*/ 1024808 h 2257429"/>
              <a:gd name="connsiteX15" fmla="*/ 5503911 w 10185061"/>
              <a:gd name="connsiteY15" fmla="*/ 987862 h 2257429"/>
              <a:gd name="connsiteX16" fmla="*/ 5143693 w 10185061"/>
              <a:gd name="connsiteY16" fmla="*/ 877026 h 2257429"/>
              <a:gd name="connsiteX17" fmla="*/ 4866602 w 10185061"/>
              <a:gd name="connsiteY17" fmla="*/ 775426 h 2257429"/>
              <a:gd name="connsiteX18" fmla="*/ 4737293 w 10185061"/>
              <a:gd name="connsiteY18" fmla="*/ 701535 h 2257429"/>
              <a:gd name="connsiteX19" fmla="*/ 4534093 w 10185061"/>
              <a:gd name="connsiteY19" fmla="*/ 729244 h 2257429"/>
              <a:gd name="connsiteX20" fmla="*/ 4404784 w 10185061"/>
              <a:gd name="connsiteY20" fmla="*/ 766190 h 2257429"/>
              <a:gd name="connsiteX21" fmla="*/ 4229293 w 10185061"/>
              <a:gd name="connsiteY21" fmla="*/ 766190 h 2257429"/>
              <a:gd name="connsiteX22" fmla="*/ 4063038 w 10185061"/>
              <a:gd name="connsiteY22" fmla="*/ 840081 h 2257429"/>
              <a:gd name="connsiteX23" fmla="*/ 3832129 w 10185061"/>
              <a:gd name="connsiteY23" fmla="*/ 729244 h 2257429"/>
              <a:gd name="connsiteX24" fmla="*/ 3490384 w 10185061"/>
              <a:gd name="connsiteY24" fmla="*/ 572226 h 2257429"/>
              <a:gd name="connsiteX25" fmla="*/ 3287184 w 10185061"/>
              <a:gd name="connsiteY25" fmla="*/ 442917 h 2257429"/>
              <a:gd name="connsiteX26" fmla="*/ 3102456 w 10185061"/>
              <a:gd name="connsiteY26" fmla="*/ 359790 h 2257429"/>
              <a:gd name="connsiteX27" fmla="*/ 2699105 w 10185061"/>
              <a:gd name="connsiteY27" fmla="*/ 349030 h 2257429"/>
              <a:gd name="connsiteX28" fmla="*/ 2261947 w 10185061"/>
              <a:gd name="connsiteY28" fmla="*/ 358457 h 2257429"/>
              <a:gd name="connsiteX29" fmla="*/ 2096264 w 10185061"/>
              <a:gd name="connsiteY29" fmla="*/ 256857 h 2257429"/>
              <a:gd name="connsiteX30" fmla="*/ 1984856 w 10185061"/>
              <a:gd name="connsiteY30" fmla="*/ 175062 h 2257429"/>
              <a:gd name="connsiteX31" fmla="*/ 1837075 w 10185061"/>
              <a:gd name="connsiteY31" fmla="*/ 8808 h 2257429"/>
              <a:gd name="connsiteX32" fmla="*/ 1707766 w 10185061"/>
              <a:gd name="connsiteY32" fmla="*/ 36517 h 2257429"/>
              <a:gd name="connsiteX33" fmla="*/ 1527657 w 10185061"/>
              <a:gd name="connsiteY33" fmla="*/ 151971 h 2257429"/>
              <a:gd name="connsiteX34" fmla="*/ 1435292 w 10185061"/>
              <a:gd name="connsiteY34" fmla="*/ 142735 h 2257429"/>
              <a:gd name="connsiteX35" fmla="*/ 1273656 w 10185061"/>
              <a:gd name="connsiteY35" fmla="*/ 332081 h 2257429"/>
              <a:gd name="connsiteX36" fmla="*/ 1190529 w 10185061"/>
              <a:gd name="connsiteY36" fmla="*/ 276662 h 2257429"/>
              <a:gd name="connsiteX37" fmla="*/ 1015038 w 10185061"/>
              <a:gd name="connsiteY37" fmla="*/ 359790 h 2257429"/>
              <a:gd name="connsiteX38" fmla="*/ 793366 w 10185061"/>
              <a:gd name="connsiteY38" fmla="*/ 378262 h 2257429"/>
              <a:gd name="connsiteX39" fmla="*/ 654820 w 10185061"/>
              <a:gd name="connsiteY39" fmla="*/ 359790 h 2257429"/>
              <a:gd name="connsiteX0" fmla="*/ 654820 w 10185061"/>
              <a:gd name="connsiteY0" fmla="*/ 359790 h 2257429"/>
              <a:gd name="connsiteX1" fmla="*/ 664056 w 10185061"/>
              <a:gd name="connsiteY1" fmla="*/ 2123935 h 2257429"/>
              <a:gd name="connsiteX2" fmla="*/ 9521729 w 10185061"/>
              <a:gd name="connsiteY2" fmla="*/ 2096226 h 2257429"/>
              <a:gd name="connsiteX3" fmla="*/ 9530966 w 10185061"/>
              <a:gd name="connsiteY3" fmla="*/ 1800662 h 2257429"/>
              <a:gd name="connsiteX4" fmla="*/ 9411654 w 10185061"/>
              <a:gd name="connsiteY4" fmla="*/ 1753719 h 2257429"/>
              <a:gd name="connsiteX5" fmla="*/ 8810529 w 10185061"/>
              <a:gd name="connsiteY5" fmla="*/ 1726772 h 2257429"/>
              <a:gd name="connsiteX6" fmla="*/ 8302529 w 10185061"/>
              <a:gd name="connsiteY6" fmla="*/ 1643644 h 2257429"/>
              <a:gd name="connsiteX7" fmla="*/ 7831475 w 10185061"/>
              <a:gd name="connsiteY7" fmla="*/ 1495862 h 2257429"/>
              <a:gd name="connsiteX8" fmla="*/ 7498966 w 10185061"/>
              <a:gd name="connsiteY8" fmla="*/ 1320372 h 2257429"/>
              <a:gd name="connsiteX9" fmla="*/ 7166456 w 10185061"/>
              <a:gd name="connsiteY9" fmla="*/ 1154117 h 2257429"/>
              <a:gd name="connsiteX10" fmla="*/ 6898602 w 10185061"/>
              <a:gd name="connsiteY10" fmla="*/ 987862 h 2257429"/>
              <a:gd name="connsiteX11" fmla="*/ 6704638 w 10185061"/>
              <a:gd name="connsiteY11" fmla="*/ 997099 h 2257429"/>
              <a:gd name="connsiteX12" fmla="*/ 6409075 w 10185061"/>
              <a:gd name="connsiteY12" fmla="*/ 1089462 h 2257429"/>
              <a:gd name="connsiteX13" fmla="*/ 6122747 w 10185061"/>
              <a:gd name="connsiteY13" fmla="*/ 1098699 h 2257429"/>
              <a:gd name="connsiteX14" fmla="*/ 5762529 w 10185061"/>
              <a:gd name="connsiteY14" fmla="*/ 1024808 h 2257429"/>
              <a:gd name="connsiteX15" fmla="*/ 5503911 w 10185061"/>
              <a:gd name="connsiteY15" fmla="*/ 987862 h 2257429"/>
              <a:gd name="connsiteX16" fmla="*/ 5143693 w 10185061"/>
              <a:gd name="connsiteY16" fmla="*/ 877026 h 2257429"/>
              <a:gd name="connsiteX17" fmla="*/ 4866602 w 10185061"/>
              <a:gd name="connsiteY17" fmla="*/ 775426 h 2257429"/>
              <a:gd name="connsiteX18" fmla="*/ 4737293 w 10185061"/>
              <a:gd name="connsiteY18" fmla="*/ 701535 h 2257429"/>
              <a:gd name="connsiteX19" fmla="*/ 4534093 w 10185061"/>
              <a:gd name="connsiteY19" fmla="*/ 729244 h 2257429"/>
              <a:gd name="connsiteX20" fmla="*/ 4404784 w 10185061"/>
              <a:gd name="connsiteY20" fmla="*/ 766190 h 2257429"/>
              <a:gd name="connsiteX21" fmla="*/ 4229293 w 10185061"/>
              <a:gd name="connsiteY21" fmla="*/ 766190 h 2257429"/>
              <a:gd name="connsiteX22" fmla="*/ 4063038 w 10185061"/>
              <a:gd name="connsiteY22" fmla="*/ 840081 h 2257429"/>
              <a:gd name="connsiteX23" fmla="*/ 3832129 w 10185061"/>
              <a:gd name="connsiteY23" fmla="*/ 729244 h 2257429"/>
              <a:gd name="connsiteX24" fmla="*/ 3490384 w 10185061"/>
              <a:gd name="connsiteY24" fmla="*/ 572226 h 2257429"/>
              <a:gd name="connsiteX25" fmla="*/ 3287184 w 10185061"/>
              <a:gd name="connsiteY25" fmla="*/ 442917 h 2257429"/>
              <a:gd name="connsiteX26" fmla="*/ 3102456 w 10185061"/>
              <a:gd name="connsiteY26" fmla="*/ 359790 h 2257429"/>
              <a:gd name="connsiteX27" fmla="*/ 2699105 w 10185061"/>
              <a:gd name="connsiteY27" fmla="*/ 349030 h 2257429"/>
              <a:gd name="connsiteX28" fmla="*/ 2261947 w 10185061"/>
              <a:gd name="connsiteY28" fmla="*/ 358457 h 2257429"/>
              <a:gd name="connsiteX29" fmla="*/ 2096264 w 10185061"/>
              <a:gd name="connsiteY29" fmla="*/ 256857 h 2257429"/>
              <a:gd name="connsiteX30" fmla="*/ 1984856 w 10185061"/>
              <a:gd name="connsiteY30" fmla="*/ 175062 h 2257429"/>
              <a:gd name="connsiteX31" fmla="*/ 1837075 w 10185061"/>
              <a:gd name="connsiteY31" fmla="*/ 8808 h 2257429"/>
              <a:gd name="connsiteX32" fmla="*/ 1707766 w 10185061"/>
              <a:gd name="connsiteY32" fmla="*/ 36517 h 2257429"/>
              <a:gd name="connsiteX33" fmla="*/ 1527657 w 10185061"/>
              <a:gd name="connsiteY33" fmla="*/ 151971 h 2257429"/>
              <a:gd name="connsiteX34" fmla="*/ 1435292 w 10185061"/>
              <a:gd name="connsiteY34" fmla="*/ 142735 h 2257429"/>
              <a:gd name="connsiteX35" fmla="*/ 1245947 w 10185061"/>
              <a:gd name="connsiteY35" fmla="*/ 165826 h 2257429"/>
              <a:gd name="connsiteX36" fmla="*/ 1190529 w 10185061"/>
              <a:gd name="connsiteY36" fmla="*/ 276662 h 2257429"/>
              <a:gd name="connsiteX37" fmla="*/ 1015038 w 10185061"/>
              <a:gd name="connsiteY37" fmla="*/ 359790 h 2257429"/>
              <a:gd name="connsiteX38" fmla="*/ 793366 w 10185061"/>
              <a:gd name="connsiteY38" fmla="*/ 378262 h 2257429"/>
              <a:gd name="connsiteX39" fmla="*/ 654820 w 10185061"/>
              <a:gd name="connsiteY39" fmla="*/ 359790 h 2257429"/>
              <a:gd name="connsiteX0" fmla="*/ 654820 w 10185061"/>
              <a:gd name="connsiteY0" fmla="*/ 359790 h 2257429"/>
              <a:gd name="connsiteX1" fmla="*/ 664056 w 10185061"/>
              <a:gd name="connsiteY1" fmla="*/ 2123935 h 2257429"/>
              <a:gd name="connsiteX2" fmla="*/ 9521729 w 10185061"/>
              <a:gd name="connsiteY2" fmla="*/ 2096226 h 2257429"/>
              <a:gd name="connsiteX3" fmla="*/ 9530966 w 10185061"/>
              <a:gd name="connsiteY3" fmla="*/ 1800662 h 2257429"/>
              <a:gd name="connsiteX4" fmla="*/ 9411654 w 10185061"/>
              <a:gd name="connsiteY4" fmla="*/ 1753719 h 2257429"/>
              <a:gd name="connsiteX5" fmla="*/ 8810529 w 10185061"/>
              <a:gd name="connsiteY5" fmla="*/ 1726772 h 2257429"/>
              <a:gd name="connsiteX6" fmla="*/ 8302529 w 10185061"/>
              <a:gd name="connsiteY6" fmla="*/ 1643644 h 2257429"/>
              <a:gd name="connsiteX7" fmla="*/ 7831475 w 10185061"/>
              <a:gd name="connsiteY7" fmla="*/ 1495862 h 2257429"/>
              <a:gd name="connsiteX8" fmla="*/ 7498966 w 10185061"/>
              <a:gd name="connsiteY8" fmla="*/ 1320372 h 2257429"/>
              <a:gd name="connsiteX9" fmla="*/ 7166456 w 10185061"/>
              <a:gd name="connsiteY9" fmla="*/ 1154117 h 2257429"/>
              <a:gd name="connsiteX10" fmla="*/ 6898602 w 10185061"/>
              <a:gd name="connsiteY10" fmla="*/ 987862 h 2257429"/>
              <a:gd name="connsiteX11" fmla="*/ 6704638 w 10185061"/>
              <a:gd name="connsiteY11" fmla="*/ 997099 h 2257429"/>
              <a:gd name="connsiteX12" fmla="*/ 6409075 w 10185061"/>
              <a:gd name="connsiteY12" fmla="*/ 1089462 h 2257429"/>
              <a:gd name="connsiteX13" fmla="*/ 6122747 w 10185061"/>
              <a:gd name="connsiteY13" fmla="*/ 1098699 h 2257429"/>
              <a:gd name="connsiteX14" fmla="*/ 5762529 w 10185061"/>
              <a:gd name="connsiteY14" fmla="*/ 1024808 h 2257429"/>
              <a:gd name="connsiteX15" fmla="*/ 5503911 w 10185061"/>
              <a:gd name="connsiteY15" fmla="*/ 987862 h 2257429"/>
              <a:gd name="connsiteX16" fmla="*/ 5143693 w 10185061"/>
              <a:gd name="connsiteY16" fmla="*/ 877026 h 2257429"/>
              <a:gd name="connsiteX17" fmla="*/ 4866602 w 10185061"/>
              <a:gd name="connsiteY17" fmla="*/ 775426 h 2257429"/>
              <a:gd name="connsiteX18" fmla="*/ 4737293 w 10185061"/>
              <a:gd name="connsiteY18" fmla="*/ 701535 h 2257429"/>
              <a:gd name="connsiteX19" fmla="*/ 4534093 w 10185061"/>
              <a:gd name="connsiteY19" fmla="*/ 729244 h 2257429"/>
              <a:gd name="connsiteX20" fmla="*/ 4404784 w 10185061"/>
              <a:gd name="connsiteY20" fmla="*/ 766190 h 2257429"/>
              <a:gd name="connsiteX21" fmla="*/ 4229293 w 10185061"/>
              <a:gd name="connsiteY21" fmla="*/ 766190 h 2257429"/>
              <a:gd name="connsiteX22" fmla="*/ 4063038 w 10185061"/>
              <a:gd name="connsiteY22" fmla="*/ 840081 h 2257429"/>
              <a:gd name="connsiteX23" fmla="*/ 3832129 w 10185061"/>
              <a:gd name="connsiteY23" fmla="*/ 729244 h 2257429"/>
              <a:gd name="connsiteX24" fmla="*/ 3490384 w 10185061"/>
              <a:gd name="connsiteY24" fmla="*/ 572226 h 2257429"/>
              <a:gd name="connsiteX25" fmla="*/ 3287184 w 10185061"/>
              <a:gd name="connsiteY25" fmla="*/ 442917 h 2257429"/>
              <a:gd name="connsiteX26" fmla="*/ 3102456 w 10185061"/>
              <a:gd name="connsiteY26" fmla="*/ 359790 h 2257429"/>
              <a:gd name="connsiteX27" fmla="*/ 2699105 w 10185061"/>
              <a:gd name="connsiteY27" fmla="*/ 349030 h 2257429"/>
              <a:gd name="connsiteX28" fmla="*/ 2261947 w 10185061"/>
              <a:gd name="connsiteY28" fmla="*/ 358457 h 2257429"/>
              <a:gd name="connsiteX29" fmla="*/ 2096264 w 10185061"/>
              <a:gd name="connsiteY29" fmla="*/ 256857 h 2257429"/>
              <a:gd name="connsiteX30" fmla="*/ 1984856 w 10185061"/>
              <a:gd name="connsiteY30" fmla="*/ 175062 h 2257429"/>
              <a:gd name="connsiteX31" fmla="*/ 1837075 w 10185061"/>
              <a:gd name="connsiteY31" fmla="*/ 8808 h 2257429"/>
              <a:gd name="connsiteX32" fmla="*/ 1707766 w 10185061"/>
              <a:gd name="connsiteY32" fmla="*/ 36517 h 2257429"/>
              <a:gd name="connsiteX33" fmla="*/ 1527657 w 10185061"/>
              <a:gd name="connsiteY33" fmla="*/ 151971 h 2257429"/>
              <a:gd name="connsiteX34" fmla="*/ 1435292 w 10185061"/>
              <a:gd name="connsiteY34" fmla="*/ 142735 h 2257429"/>
              <a:gd name="connsiteX35" fmla="*/ 1245947 w 10185061"/>
              <a:gd name="connsiteY35" fmla="*/ 165826 h 2257429"/>
              <a:gd name="connsiteX36" fmla="*/ 1107402 w 10185061"/>
              <a:gd name="connsiteY36" fmla="*/ 151971 h 2257429"/>
              <a:gd name="connsiteX37" fmla="*/ 1015038 w 10185061"/>
              <a:gd name="connsiteY37" fmla="*/ 359790 h 2257429"/>
              <a:gd name="connsiteX38" fmla="*/ 793366 w 10185061"/>
              <a:gd name="connsiteY38" fmla="*/ 378262 h 2257429"/>
              <a:gd name="connsiteX39" fmla="*/ 654820 w 10185061"/>
              <a:gd name="connsiteY39" fmla="*/ 359790 h 2257429"/>
              <a:gd name="connsiteX0" fmla="*/ 654820 w 10185061"/>
              <a:gd name="connsiteY0" fmla="*/ 359790 h 2257429"/>
              <a:gd name="connsiteX1" fmla="*/ 664056 w 10185061"/>
              <a:gd name="connsiteY1" fmla="*/ 2123935 h 2257429"/>
              <a:gd name="connsiteX2" fmla="*/ 9521729 w 10185061"/>
              <a:gd name="connsiteY2" fmla="*/ 2096226 h 2257429"/>
              <a:gd name="connsiteX3" fmla="*/ 9530966 w 10185061"/>
              <a:gd name="connsiteY3" fmla="*/ 1800662 h 2257429"/>
              <a:gd name="connsiteX4" fmla="*/ 9411654 w 10185061"/>
              <a:gd name="connsiteY4" fmla="*/ 1753719 h 2257429"/>
              <a:gd name="connsiteX5" fmla="*/ 8810529 w 10185061"/>
              <a:gd name="connsiteY5" fmla="*/ 1726772 h 2257429"/>
              <a:gd name="connsiteX6" fmla="*/ 8302529 w 10185061"/>
              <a:gd name="connsiteY6" fmla="*/ 1643644 h 2257429"/>
              <a:gd name="connsiteX7" fmla="*/ 7831475 w 10185061"/>
              <a:gd name="connsiteY7" fmla="*/ 1495862 h 2257429"/>
              <a:gd name="connsiteX8" fmla="*/ 7498966 w 10185061"/>
              <a:gd name="connsiteY8" fmla="*/ 1320372 h 2257429"/>
              <a:gd name="connsiteX9" fmla="*/ 7166456 w 10185061"/>
              <a:gd name="connsiteY9" fmla="*/ 1154117 h 2257429"/>
              <a:gd name="connsiteX10" fmla="*/ 6898602 w 10185061"/>
              <a:gd name="connsiteY10" fmla="*/ 987862 h 2257429"/>
              <a:gd name="connsiteX11" fmla="*/ 6704638 w 10185061"/>
              <a:gd name="connsiteY11" fmla="*/ 997099 h 2257429"/>
              <a:gd name="connsiteX12" fmla="*/ 6409075 w 10185061"/>
              <a:gd name="connsiteY12" fmla="*/ 1089462 h 2257429"/>
              <a:gd name="connsiteX13" fmla="*/ 6122747 w 10185061"/>
              <a:gd name="connsiteY13" fmla="*/ 1098699 h 2257429"/>
              <a:gd name="connsiteX14" fmla="*/ 5762529 w 10185061"/>
              <a:gd name="connsiteY14" fmla="*/ 1024808 h 2257429"/>
              <a:gd name="connsiteX15" fmla="*/ 5503911 w 10185061"/>
              <a:gd name="connsiteY15" fmla="*/ 987862 h 2257429"/>
              <a:gd name="connsiteX16" fmla="*/ 5143693 w 10185061"/>
              <a:gd name="connsiteY16" fmla="*/ 877026 h 2257429"/>
              <a:gd name="connsiteX17" fmla="*/ 4866602 w 10185061"/>
              <a:gd name="connsiteY17" fmla="*/ 775426 h 2257429"/>
              <a:gd name="connsiteX18" fmla="*/ 4737293 w 10185061"/>
              <a:gd name="connsiteY18" fmla="*/ 701535 h 2257429"/>
              <a:gd name="connsiteX19" fmla="*/ 4534093 w 10185061"/>
              <a:gd name="connsiteY19" fmla="*/ 729244 h 2257429"/>
              <a:gd name="connsiteX20" fmla="*/ 4404784 w 10185061"/>
              <a:gd name="connsiteY20" fmla="*/ 766190 h 2257429"/>
              <a:gd name="connsiteX21" fmla="*/ 4229293 w 10185061"/>
              <a:gd name="connsiteY21" fmla="*/ 766190 h 2257429"/>
              <a:gd name="connsiteX22" fmla="*/ 4063038 w 10185061"/>
              <a:gd name="connsiteY22" fmla="*/ 840081 h 2257429"/>
              <a:gd name="connsiteX23" fmla="*/ 3832129 w 10185061"/>
              <a:gd name="connsiteY23" fmla="*/ 729244 h 2257429"/>
              <a:gd name="connsiteX24" fmla="*/ 3490384 w 10185061"/>
              <a:gd name="connsiteY24" fmla="*/ 572226 h 2257429"/>
              <a:gd name="connsiteX25" fmla="*/ 3287184 w 10185061"/>
              <a:gd name="connsiteY25" fmla="*/ 442917 h 2257429"/>
              <a:gd name="connsiteX26" fmla="*/ 3102456 w 10185061"/>
              <a:gd name="connsiteY26" fmla="*/ 359790 h 2257429"/>
              <a:gd name="connsiteX27" fmla="*/ 2699105 w 10185061"/>
              <a:gd name="connsiteY27" fmla="*/ 349030 h 2257429"/>
              <a:gd name="connsiteX28" fmla="*/ 2261947 w 10185061"/>
              <a:gd name="connsiteY28" fmla="*/ 358457 h 2257429"/>
              <a:gd name="connsiteX29" fmla="*/ 2096264 w 10185061"/>
              <a:gd name="connsiteY29" fmla="*/ 256857 h 2257429"/>
              <a:gd name="connsiteX30" fmla="*/ 1984856 w 10185061"/>
              <a:gd name="connsiteY30" fmla="*/ 175062 h 2257429"/>
              <a:gd name="connsiteX31" fmla="*/ 1837075 w 10185061"/>
              <a:gd name="connsiteY31" fmla="*/ 8808 h 2257429"/>
              <a:gd name="connsiteX32" fmla="*/ 1707766 w 10185061"/>
              <a:gd name="connsiteY32" fmla="*/ 36517 h 2257429"/>
              <a:gd name="connsiteX33" fmla="*/ 1527657 w 10185061"/>
              <a:gd name="connsiteY33" fmla="*/ 151971 h 2257429"/>
              <a:gd name="connsiteX34" fmla="*/ 1435292 w 10185061"/>
              <a:gd name="connsiteY34" fmla="*/ 142735 h 2257429"/>
              <a:gd name="connsiteX35" fmla="*/ 1245947 w 10185061"/>
              <a:gd name="connsiteY35" fmla="*/ 165826 h 2257429"/>
              <a:gd name="connsiteX36" fmla="*/ 1107402 w 10185061"/>
              <a:gd name="connsiteY36" fmla="*/ 151971 h 2257429"/>
              <a:gd name="connsiteX37" fmla="*/ 959620 w 10185061"/>
              <a:gd name="connsiteY37" fmla="*/ 165826 h 2257429"/>
              <a:gd name="connsiteX38" fmla="*/ 793366 w 10185061"/>
              <a:gd name="connsiteY38" fmla="*/ 378262 h 2257429"/>
              <a:gd name="connsiteX39" fmla="*/ 654820 w 10185061"/>
              <a:gd name="connsiteY39" fmla="*/ 359790 h 2257429"/>
              <a:gd name="connsiteX0" fmla="*/ 654300 w 10184541"/>
              <a:gd name="connsiteY0" fmla="*/ 359790 h 2257429"/>
              <a:gd name="connsiteX1" fmla="*/ 663536 w 10184541"/>
              <a:gd name="connsiteY1" fmla="*/ 2123935 h 2257429"/>
              <a:gd name="connsiteX2" fmla="*/ 9521209 w 10184541"/>
              <a:gd name="connsiteY2" fmla="*/ 2096226 h 2257429"/>
              <a:gd name="connsiteX3" fmla="*/ 9530446 w 10184541"/>
              <a:gd name="connsiteY3" fmla="*/ 1800662 h 2257429"/>
              <a:gd name="connsiteX4" fmla="*/ 9411134 w 10184541"/>
              <a:gd name="connsiteY4" fmla="*/ 1753719 h 2257429"/>
              <a:gd name="connsiteX5" fmla="*/ 8810009 w 10184541"/>
              <a:gd name="connsiteY5" fmla="*/ 1726772 h 2257429"/>
              <a:gd name="connsiteX6" fmla="*/ 8302009 w 10184541"/>
              <a:gd name="connsiteY6" fmla="*/ 1643644 h 2257429"/>
              <a:gd name="connsiteX7" fmla="*/ 7830955 w 10184541"/>
              <a:gd name="connsiteY7" fmla="*/ 1495862 h 2257429"/>
              <a:gd name="connsiteX8" fmla="*/ 7498446 w 10184541"/>
              <a:gd name="connsiteY8" fmla="*/ 1320372 h 2257429"/>
              <a:gd name="connsiteX9" fmla="*/ 7165936 w 10184541"/>
              <a:gd name="connsiteY9" fmla="*/ 1154117 h 2257429"/>
              <a:gd name="connsiteX10" fmla="*/ 6898082 w 10184541"/>
              <a:gd name="connsiteY10" fmla="*/ 987862 h 2257429"/>
              <a:gd name="connsiteX11" fmla="*/ 6704118 w 10184541"/>
              <a:gd name="connsiteY11" fmla="*/ 997099 h 2257429"/>
              <a:gd name="connsiteX12" fmla="*/ 6408555 w 10184541"/>
              <a:gd name="connsiteY12" fmla="*/ 1089462 h 2257429"/>
              <a:gd name="connsiteX13" fmla="*/ 6122227 w 10184541"/>
              <a:gd name="connsiteY13" fmla="*/ 1098699 h 2257429"/>
              <a:gd name="connsiteX14" fmla="*/ 5762009 w 10184541"/>
              <a:gd name="connsiteY14" fmla="*/ 1024808 h 2257429"/>
              <a:gd name="connsiteX15" fmla="*/ 5503391 w 10184541"/>
              <a:gd name="connsiteY15" fmla="*/ 987862 h 2257429"/>
              <a:gd name="connsiteX16" fmla="*/ 5143173 w 10184541"/>
              <a:gd name="connsiteY16" fmla="*/ 877026 h 2257429"/>
              <a:gd name="connsiteX17" fmla="*/ 4866082 w 10184541"/>
              <a:gd name="connsiteY17" fmla="*/ 775426 h 2257429"/>
              <a:gd name="connsiteX18" fmla="*/ 4736773 w 10184541"/>
              <a:gd name="connsiteY18" fmla="*/ 701535 h 2257429"/>
              <a:gd name="connsiteX19" fmla="*/ 4533573 w 10184541"/>
              <a:gd name="connsiteY19" fmla="*/ 729244 h 2257429"/>
              <a:gd name="connsiteX20" fmla="*/ 4404264 w 10184541"/>
              <a:gd name="connsiteY20" fmla="*/ 766190 h 2257429"/>
              <a:gd name="connsiteX21" fmla="*/ 4228773 w 10184541"/>
              <a:gd name="connsiteY21" fmla="*/ 766190 h 2257429"/>
              <a:gd name="connsiteX22" fmla="*/ 4062518 w 10184541"/>
              <a:gd name="connsiteY22" fmla="*/ 840081 h 2257429"/>
              <a:gd name="connsiteX23" fmla="*/ 3831609 w 10184541"/>
              <a:gd name="connsiteY23" fmla="*/ 729244 h 2257429"/>
              <a:gd name="connsiteX24" fmla="*/ 3489864 w 10184541"/>
              <a:gd name="connsiteY24" fmla="*/ 572226 h 2257429"/>
              <a:gd name="connsiteX25" fmla="*/ 3286664 w 10184541"/>
              <a:gd name="connsiteY25" fmla="*/ 442917 h 2257429"/>
              <a:gd name="connsiteX26" fmla="*/ 3101936 w 10184541"/>
              <a:gd name="connsiteY26" fmla="*/ 359790 h 2257429"/>
              <a:gd name="connsiteX27" fmla="*/ 2698585 w 10184541"/>
              <a:gd name="connsiteY27" fmla="*/ 349030 h 2257429"/>
              <a:gd name="connsiteX28" fmla="*/ 2261427 w 10184541"/>
              <a:gd name="connsiteY28" fmla="*/ 358457 h 2257429"/>
              <a:gd name="connsiteX29" fmla="*/ 2095744 w 10184541"/>
              <a:gd name="connsiteY29" fmla="*/ 256857 h 2257429"/>
              <a:gd name="connsiteX30" fmla="*/ 1984336 w 10184541"/>
              <a:gd name="connsiteY30" fmla="*/ 175062 h 2257429"/>
              <a:gd name="connsiteX31" fmla="*/ 1836555 w 10184541"/>
              <a:gd name="connsiteY31" fmla="*/ 8808 h 2257429"/>
              <a:gd name="connsiteX32" fmla="*/ 1707246 w 10184541"/>
              <a:gd name="connsiteY32" fmla="*/ 36517 h 2257429"/>
              <a:gd name="connsiteX33" fmla="*/ 1527137 w 10184541"/>
              <a:gd name="connsiteY33" fmla="*/ 151971 h 2257429"/>
              <a:gd name="connsiteX34" fmla="*/ 1434772 w 10184541"/>
              <a:gd name="connsiteY34" fmla="*/ 142735 h 2257429"/>
              <a:gd name="connsiteX35" fmla="*/ 1245427 w 10184541"/>
              <a:gd name="connsiteY35" fmla="*/ 165826 h 2257429"/>
              <a:gd name="connsiteX36" fmla="*/ 1106882 w 10184541"/>
              <a:gd name="connsiteY36" fmla="*/ 151971 h 2257429"/>
              <a:gd name="connsiteX37" fmla="*/ 959100 w 10184541"/>
              <a:gd name="connsiteY37" fmla="*/ 165826 h 2257429"/>
              <a:gd name="connsiteX38" fmla="*/ 778992 w 10184541"/>
              <a:gd name="connsiteY38" fmla="*/ 170444 h 2257429"/>
              <a:gd name="connsiteX39" fmla="*/ 654300 w 10184541"/>
              <a:gd name="connsiteY39" fmla="*/ 359790 h 2257429"/>
              <a:gd name="connsiteX0" fmla="*/ 654300 w 10184541"/>
              <a:gd name="connsiteY0" fmla="*/ 359790 h 2257429"/>
              <a:gd name="connsiteX1" fmla="*/ 663536 w 10184541"/>
              <a:gd name="connsiteY1" fmla="*/ 2123935 h 2257429"/>
              <a:gd name="connsiteX2" fmla="*/ 9521209 w 10184541"/>
              <a:gd name="connsiteY2" fmla="*/ 2096226 h 2257429"/>
              <a:gd name="connsiteX3" fmla="*/ 9530446 w 10184541"/>
              <a:gd name="connsiteY3" fmla="*/ 1800662 h 2257429"/>
              <a:gd name="connsiteX4" fmla="*/ 9411134 w 10184541"/>
              <a:gd name="connsiteY4" fmla="*/ 1753719 h 2257429"/>
              <a:gd name="connsiteX5" fmla="*/ 8810009 w 10184541"/>
              <a:gd name="connsiteY5" fmla="*/ 1726772 h 2257429"/>
              <a:gd name="connsiteX6" fmla="*/ 8302009 w 10184541"/>
              <a:gd name="connsiteY6" fmla="*/ 1643644 h 2257429"/>
              <a:gd name="connsiteX7" fmla="*/ 7830955 w 10184541"/>
              <a:gd name="connsiteY7" fmla="*/ 1495862 h 2257429"/>
              <a:gd name="connsiteX8" fmla="*/ 7498446 w 10184541"/>
              <a:gd name="connsiteY8" fmla="*/ 1320372 h 2257429"/>
              <a:gd name="connsiteX9" fmla="*/ 7165936 w 10184541"/>
              <a:gd name="connsiteY9" fmla="*/ 1154117 h 2257429"/>
              <a:gd name="connsiteX10" fmla="*/ 6898082 w 10184541"/>
              <a:gd name="connsiteY10" fmla="*/ 987862 h 2257429"/>
              <a:gd name="connsiteX11" fmla="*/ 6704118 w 10184541"/>
              <a:gd name="connsiteY11" fmla="*/ 997099 h 2257429"/>
              <a:gd name="connsiteX12" fmla="*/ 6408555 w 10184541"/>
              <a:gd name="connsiteY12" fmla="*/ 1089462 h 2257429"/>
              <a:gd name="connsiteX13" fmla="*/ 6122227 w 10184541"/>
              <a:gd name="connsiteY13" fmla="*/ 1098699 h 2257429"/>
              <a:gd name="connsiteX14" fmla="*/ 5762009 w 10184541"/>
              <a:gd name="connsiteY14" fmla="*/ 1024808 h 2257429"/>
              <a:gd name="connsiteX15" fmla="*/ 5503391 w 10184541"/>
              <a:gd name="connsiteY15" fmla="*/ 987862 h 2257429"/>
              <a:gd name="connsiteX16" fmla="*/ 5143173 w 10184541"/>
              <a:gd name="connsiteY16" fmla="*/ 877026 h 2257429"/>
              <a:gd name="connsiteX17" fmla="*/ 4866082 w 10184541"/>
              <a:gd name="connsiteY17" fmla="*/ 775426 h 2257429"/>
              <a:gd name="connsiteX18" fmla="*/ 4736773 w 10184541"/>
              <a:gd name="connsiteY18" fmla="*/ 701535 h 2257429"/>
              <a:gd name="connsiteX19" fmla="*/ 4533573 w 10184541"/>
              <a:gd name="connsiteY19" fmla="*/ 729244 h 2257429"/>
              <a:gd name="connsiteX20" fmla="*/ 4404264 w 10184541"/>
              <a:gd name="connsiteY20" fmla="*/ 766190 h 2257429"/>
              <a:gd name="connsiteX21" fmla="*/ 4228773 w 10184541"/>
              <a:gd name="connsiteY21" fmla="*/ 766190 h 2257429"/>
              <a:gd name="connsiteX22" fmla="*/ 4062518 w 10184541"/>
              <a:gd name="connsiteY22" fmla="*/ 840081 h 2257429"/>
              <a:gd name="connsiteX23" fmla="*/ 3831609 w 10184541"/>
              <a:gd name="connsiteY23" fmla="*/ 729244 h 2257429"/>
              <a:gd name="connsiteX24" fmla="*/ 3489864 w 10184541"/>
              <a:gd name="connsiteY24" fmla="*/ 572226 h 2257429"/>
              <a:gd name="connsiteX25" fmla="*/ 3286664 w 10184541"/>
              <a:gd name="connsiteY25" fmla="*/ 442917 h 2257429"/>
              <a:gd name="connsiteX26" fmla="*/ 3004954 w 10184541"/>
              <a:gd name="connsiteY26" fmla="*/ 442917 h 2257429"/>
              <a:gd name="connsiteX27" fmla="*/ 2698585 w 10184541"/>
              <a:gd name="connsiteY27" fmla="*/ 349030 h 2257429"/>
              <a:gd name="connsiteX28" fmla="*/ 2261427 w 10184541"/>
              <a:gd name="connsiteY28" fmla="*/ 358457 h 2257429"/>
              <a:gd name="connsiteX29" fmla="*/ 2095744 w 10184541"/>
              <a:gd name="connsiteY29" fmla="*/ 256857 h 2257429"/>
              <a:gd name="connsiteX30" fmla="*/ 1984336 w 10184541"/>
              <a:gd name="connsiteY30" fmla="*/ 175062 h 2257429"/>
              <a:gd name="connsiteX31" fmla="*/ 1836555 w 10184541"/>
              <a:gd name="connsiteY31" fmla="*/ 8808 h 2257429"/>
              <a:gd name="connsiteX32" fmla="*/ 1707246 w 10184541"/>
              <a:gd name="connsiteY32" fmla="*/ 36517 h 2257429"/>
              <a:gd name="connsiteX33" fmla="*/ 1527137 w 10184541"/>
              <a:gd name="connsiteY33" fmla="*/ 151971 h 2257429"/>
              <a:gd name="connsiteX34" fmla="*/ 1434772 w 10184541"/>
              <a:gd name="connsiteY34" fmla="*/ 142735 h 2257429"/>
              <a:gd name="connsiteX35" fmla="*/ 1245427 w 10184541"/>
              <a:gd name="connsiteY35" fmla="*/ 165826 h 2257429"/>
              <a:gd name="connsiteX36" fmla="*/ 1106882 w 10184541"/>
              <a:gd name="connsiteY36" fmla="*/ 151971 h 2257429"/>
              <a:gd name="connsiteX37" fmla="*/ 959100 w 10184541"/>
              <a:gd name="connsiteY37" fmla="*/ 165826 h 2257429"/>
              <a:gd name="connsiteX38" fmla="*/ 778992 w 10184541"/>
              <a:gd name="connsiteY38" fmla="*/ 170444 h 2257429"/>
              <a:gd name="connsiteX39" fmla="*/ 654300 w 10184541"/>
              <a:gd name="connsiteY39" fmla="*/ 359790 h 2257429"/>
              <a:gd name="connsiteX0" fmla="*/ 654300 w 10184541"/>
              <a:gd name="connsiteY0" fmla="*/ 359790 h 2257429"/>
              <a:gd name="connsiteX1" fmla="*/ 663536 w 10184541"/>
              <a:gd name="connsiteY1" fmla="*/ 2123935 h 2257429"/>
              <a:gd name="connsiteX2" fmla="*/ 9521209 w 10184541"/>
              <a:gd name="connsiteY2" fmla="*/ 2096226 h 2257429"/>
              <a:gd name="connsiteX3" fmla="*/ 9530446 w 10184541"/>
              <a:gd name="connsiteY3" fmla="*/ 1800662 h 2257429"/>
              <a:gd name="connsiteX4" fmla="*/ 9411134 w 10184541"/>
              <a:gd name="connsiteY4" fmla="*/ 1753719 h 2257429"/>
              <a:gd name="connsiteX5" fmla="*/ 8810009 w 10184541"/>
              <a:gd name="connsiteY5" fmla="*/ 1726772 h 2257429"/>
              <a:gd name="connsiteX6" fmla="*/ 8302009 w 10184541"/>
              <a:gd name="connsiteY6" fmla="*/ 1643644 h 2257429"/>
              <a:gd name="connsiteX7" fmla="*/ 7830955 w 10184541"/>
              <a:gd name="connsiteY7" fmla="*/ 1495862 h 2257429"/>
              <a:gd name="connsiteX8" fmla="*/ 7498446 w 10184541"/>
              <a:gd name="connsiteY8" fmla="*/ 1320372 h 2257429"/>
              <a:gd name="connsiteX9" fmla="*/ 7165936 w 10184541"/>
              <a:gd name="connsiteY9" fmla="*/ 1154117 h 2257429"/>
              <a:gd name="connsiteX10" fmla="*/ 6898082 w 10184541"/>
              <a:gd name="connsiteY10" fmla="*/ 987862 h 2257429"/>
              <a:gd name="connsiteX11" fmla="*/ 6704118 w 10184541"/>
              <a:gd name="connsiteY11" fmla="*/ 997099 h 2257429"/>
              <a:gd name="connsiteX12" fmla="*/ 6408555 w 10184541"/>
              <a:gd name="connsiteY12" fmla="*/ 1089462 h 2257429"/>
              <a:gd name="connsiteX13" fmla="*/ 6122227 w 10184541"/>
              <a:gd name="connsiteY13" fmla="*/ 1098699 h 2257429"/>
              <a:gd name="connsiteX14" fmla="*/ 5762009 w 10184541"/>
              <a:gd name="connsiteY14" fmla="*/ 1024808 h 2257429"/>
              <a:gd name="connsiteX15" fmla="*/ 5503391 w 10184541"/>
              <a:gd name="connsiteY15" fmla="*/ 987862 h 2257429"/>
              <a:gd name="connsiteX16" fmla="*/ 5143173 w 10184541"/>
              <a:gd name="connsiteY16" fmla="*/ 877026 h 2257429"/>
              <a:gd name="connsiteX17" fmla="*/ 4866082 w 10184541"/>
              <a:gd name="connsiteY17" fmla="*/ 775426 h 2257429"/>
              <a:gd name="connsiteX18" fmla="*/ 4736773 w 10184541"/>
              <a:gd name="connsiteY18" fmla="*/ 701535 h 2257429"/>
              <a:gd name="connsiteX19" fmla="*/ 4533573 w 10184541"/>
              <a:gd name="connsiteY19" fmla="*/ 729244 h 2257429"/>
              <a:gd name="connsiteX20" fmla="*/ 4404264 w 10184541"/>
              <a:gd name="connsiteY20" fmla="*/ 766190 h 2257429"/>
              <a:gd name="connsiteX21" fmla="*/ 4228773 w 10184541"/>
              <a:gd name="connsiteY21" fmla="*/ 766190 h 2257429"/>
              <a:gd name="connsiteX22" fmla="*/ 4062518 w 10184541"/>
              <a:gd name="connsiteY22" fmla="*/ 840081 h 2257429"/>
              <a:gd name="connsiteX23" fmla="*/ 3831609 w 10184541"/>
              <a:gd name="connsiteY23" fmla="*/ 729244 h 2257429"/>
              <a:gd name="connsiteX24" fmla="*/ 3489864 w 10184541"/>
              <a:gd name="connsiteY24" fmla="*/ 572226 h 2257429"/>
              <a:gd name="connsiteX25" fmla="*/ 3314373 w 10184541"/>
              <a:gd name="connsiteY25" fmla="*/ 526045 h 2257429"/>
              <a:gd name="connsiteX26" fmla="*/ 3004954 w 10184541"/>
              <a:gd name="connsiteY26" fmla="*/ 442917 h 2257429"/>
              <a:gd name="connsiteX27" fmla="*/ 2698585 w 10184541"/>
              <a:gd name="connsiteY27" fmla="*/ 349030 h 2257429"/>
              <a:gd name="connsiteX28" fmla="*/ 2261427 w 10184541"/>
              <a:gd name="connsiteY28" fmla="*/ 358457 h 2257429"/>
              <a:gd name="connsiteX29" fmla="*/ 2095744 w 10184541"/>
              <a:gd name="connsiteY29" fmla="*/ 256857 h 2257429"/>
              <a:gd name="connsiteX30" fmla="*/ 1984336 w 10184541"/>
              <a:gd name="connsiteY30" fmla="*/ 175062 h 2257429"/>
              <a:gd name="connsiteX31" fmla="*/ 1836555 w 10184541"/>
              <a:gd name="connsiteY31" fmla="*/ 8808 h 2257429"/>
              <a:gd name="connsiteX32" fmla="*/ 1707246 w 10184541"/>
              <a:gd name="connsiteY32" fmla="*/ 36517 h 2257429"/>
              <a:gd name="connsiteX33" fmla="*/ 1527137 w 10184541"/>
              <a:gd name="connsiteY33" fmla="*/ 151971 h 2257429"/>
              <a:gd name="connsiteX34" fmla="*/ 1434772 w 10184541"/>
              <a:gd name="connsiteY34" fmla="*/ 142735 h 2257429"/>
              <a:gd name="connsiteX35" fmla="*/ 1245427 w 10184541"/>
              <a:gd name="connsiteY35" fmla="*/ 165826 h 2257429"/>
              <a:gd name="connsiteX36" fmla="*/ 1106882 w 10184541"/>
              <a:gd name="connsiteY36" fmla="*/ 151971 h 2257429"/>
              <a:gd name="connsiteX37" fmla="*/ 959100 w 10184541"/>
              <a:gd name="connsiteY37" fmla="*/ 165826 h 2257429"/>
              <a:gd name="connsiteX38" fmla="*/ 778992 w 10184541"/>
              <a:gd name="connsiteY38" fmla="*/ 170444 h 2257429"/>
              <a:gd name="connsiteX39" fmla="*/ 654300 w 10184541"/>
              <a:gd name="connsiteY39" fmla="*/ 359790 h 2257429"/>
              <a:gd name="connsiteX0" fmla="*/ 654300 w 10184541"/>
              <a:gd name="connsiteY0" fmla="*/ 359790 h 2257429"/>
              <a:gd name="connsiteX1" fmla="*/ 663536 w 10184541"/>
              <a:gd name="connsiteY1" fmla="*/ 2123935 h 2257429"/>
              <a:gd name="connsiteX2" fmla="*/ 9521209 w 10184541"/>
              <a:gd name="connsiteY2" fmla="*/ 2096226 h 2257429"/>
              <a:gd name="connsiteX3" fmla="*/ 9530446 w 10184541"/>
              <a:gd name="connsiteY3" fmla="*/ 1800662 h 2257429"/>
              <a:gd name="connsiteX4" fmla="*/ 9411134 w 10184541"/>
              <a:gd name="connsiteY4" fmla="*/ 1753719 h 2257429"/>
              <a:gd name="connsiteX5" fmla="*/ 8810009 w 10184541"/>
              <a:gd name="connsiteY5" fmla="*/ 1726772 h 2257429"/>
              <a:gd name="connsiteX6" fmla="*/ 8302009 w 10184541"/>
              <a:gd name="connsiteY6" fmla="*/ 1643644 h 2257429"/>
              <a:gd name="connsiteX7" fmla="*/ 7830955 w 10184541"/>
              <a:gd name="connsiteY7" fmla="*/ 1495862 h 2257429"/>
              <a:gd name="connsiteX8" fmla="*/ 7498446 w 10184541"/>
              <a:gd name="connsiteY8" fmla="*/ 1320372 h 2257429"/>
              <a:gd name="connsiteX9" fmla="*/ 7165936 w 10184541"/>
              <a:gd name="connsiteY9" fmla="*/ 1154117 h 2257429"/>
              <a:gd name="connsiteX10" fmla="*/ 6898082 w 10184541"/>
              <a:gd name="connsiteY10" fmla="*/ 987862 h 2257429"/>
              <a:gd name="connsiteX11" fmla="*/ 6704118 w 10184541"/>
              <a:gd name="connsiteY11" fmla="*/ 997099 h 2257429"/>
              <a:gd name="connsiteX12" fmla="*/ 6408555 w 10184541"/>
              <a:gd name="connsiteY12" fmla="*/ 1089462 h 2257429"/>
              <a:gd name="connsiteX13" fmla="*/ 6122227 w 10184541"/>
              <a:gd name="connsiteY13" fmla="*/ 1098699 h 2257429"/>
              <a:gd name="connsiteX14" fmla="*/ 5762009 w 10184541"/>
              <a:gd name="connsiteY14" fmla="*/ 1024808 h 2257429"/>
              <a:gd name="connsiteX15" fmla="*/ 5503391 w 10184541"/>
              <a:gd name="connsiteY15" fmla="*/ 987862 h 2257429"/>
              <a:gd name="connsiteX16" fmla="*/ 5143173 w 10184541"/>
              <a:gd name="connsiteY16" fmla="*/ 877026 h 2257429"/>
              <a:gd name="connsiteX17" fmla="*/ 4866082 w 10184541"/>
              <a:gd name="connsiteY17" fmla="*/ 775426 h 2257429"/>
              <a:gd name="connsiteX18" fmla="*/ 4736773 w 10184541"/>
              <a:gd name="connsiteY18" fmla="*/ 701535 h 2257429"/>
              <a:gd name="connsiteX19" fmla="*/ 4533573 w 10184541"/>
              <a:gd name="connsiteY19" fmla="*/ 729244 h 2257429"/>
              <a:gd name="connsiteX20" fmla="*/ 4404264 w 10184541"/>
              <a:gd name="connsiteY20" fmla="*/ 766190 h 2257429"/>
              <a:gd name="connsiteX21" fmla="*/ 4228773 w 10184541"/>
              <a:gd name="connsiteY21" fmla="*/ 766190 h 2257429"/>
              <a:gd name="connsiteX22" fmla="*/ 4062518 w 10184541"/>
              <a:gd name="connsiteY22" fmla="*/ 840081 h 2257429"/>
              <a:gd name="connsiteX23" fmla="*/ 3831609 w 10184541"/>
              <a:gd name="connsiteY23" fmla="*/ 729244 h 2257429"/>
              <a:gd name="connsiteX24" fmla="*/ 3489864 w 10184541"/>
              <a:gd name="connsiteY24" fmla="*/ 572226 h 2257429"/>
              <a:gd name="connsiteX25" fmla="*/ 3314373 w 10184541"/>
              <a:gd name="connsiteY25" fmla="*/ 526045 h 2257429"/>
              <a:gd name="connsiteX26" fmla="*/ 3004954 w 10184541"/>
              <a:gd name="connsiteY26" fmla="*/ 442917 h 2257429"/>
              <a:gd name="connsiteX27" fmla="*/ 2670876 w 10184541"/>
              <a:gd name="connsiteY27" fmla="*/ 446012 h 2257429"/>
              <a:gd name="connsiteX28" fmla="*/ 2261427 w 10184541"/>
              <a:gd name="connsiteY28" fmla="*/ 358457 h 2257429"/>
              <a:gd name="connsiteX29" fmla="*/ 2095744 w 10184541"/>
              <a:gd name="connsiteY29" fmla="*/ 256857 h 2257429"/>
              <a:gd name="connsiteX30" fmla="*/ 1984336 w 10184541"/>
              <a:gd name="connsiteY30" fmla="*/ 175062 h 2257429"/>
              <a:gd name="connsiteX31" fmla="*/ 1836555 w 10184541"/>
              <a:gd name="connsiteY31" fmla="*/ 8808 h 2257429"/>
              <a:gd name="connsiteX32" fmla="*/ 1707246 w 10184541"/>
              <a:gd name="connsiteY32" fmla="*/ 36517 h 2257429"/>
              <a:gd name="connsiteX33" fmla="*/ 1527137 w 10184541"/>
              <a:gd name="connsiteY33" fmla="*/ 151971 h 2257429"/>
              <a:gd name="connsiteX34" fmla="*/ 1434772 w 10184541"/>
              <a:gd name="connsiteY34" fmla="*/ 142735 h 2257429"/>
              <a:gd name="connsiteX35" fmla="*/ 1245427 w 10184541"/>
              <a:gd name="connsiteY35" fmla="*/ 165826 h 2257429"/>
              <a:gd name="connsiteX36" fmla="*/ 1106882 w 10184541"/>
              <a:gd name="connsiteY36" fmla="*/ 151971 h 2257429"/>
              <a:gd name="connsiteX37" fmla="*/ 959100 w 10184541"/>
              <a:gd name="connsiteY37" fmla="*/ 165826 h 2257429"/>
              <a:gd name="connsiteX38" fmla="*/ 778992 w 10184541"/>
              <a:gd name="connsiteY38" fmla="*/ 170444 h 2257429"/>
              <a:gd name="connsiteX39" fmla="*/ 654300 w 10184541"/>
              <a:gd name="connsiteY39" fmla="*/ 359790 h 2257429"/>
              <a:gd name="connsiteX0" fmla="*/ 654300 w 10184541"/>
              <a:gd name="connsiteY0" fmla="*/ 359790 h 2257429"/>
              <a:gd name="connsiteX1" fmla="*/ 663536 w 10184541"/>
              <a:gd name="connsiteY1" fmla="*/ 2123935 h 2257429"/>
              <a:gd name="connsiteX2" fmla="*/ 9521209 w 10184541"/>
              <a:gd name="connsiteY2" fmla="*/ 2096226 h 2257429"/>
              <a:gd name="connsiteX3" fmla="*/ 9530446 w 10184541"/>
              <a:gd name="connsiteY3" fmla="*/ 1800662 h 2257429"/>
              <a:gd name="connsiteX4" fmla="*/ 9411134 w 10184541"/>
              <a:gd name="connsiteY4" fmla="*/ 1753719 h 2257429"/>
              <a:gd name="connsiteX5" fmla="*/ 8810009 w 10184541"/>
              <a:gd name="connsiteY5" fmla="*/ 1726772 h 2257429"/>
              <a:gd name="connsiteX6" fmla="*/ 8302009 w 10184541"/>
              <a:gd name="connsiteY6" fmla="*/ 1643644 h 2257429"/>
              <a:gd name="connsiteX7" fmla="*/ 7830955 w 10184541"/>
              <a:gd name="connsiteY7" fmla="*/ 1495862 h 2257429"/>
              <a:gd name="connsiteX8" fmla="*/ 7498446 w 10184541"/>
              <a:gd name="connsiteY8" fmla="*/ 1320372 h 2257429"/>
              <a:gd name="connsiteX9" fmla="*/ 7165936 w 10184541"/>
              <a:gd name="connsiteY9" fmla="*/ 1154117 h 2257429"/>
              <a:gd name="connsiteX10" fmla="*/ 6898082 w 10184541"/>
              <a:gd name="connsiteY10" fmla="*/ 987862 h 2257429"/>
              <a:gd name="connsiteX11" fmla="*/ 6704118 w 10184541"/>
              <a:gd name="connsiteY11" fmla="*/ 997099 h 2257429"/>
              <a:gd name="connsiteX12" fmla="*/ 6408555 w 10184541"/>
              <a:gd name="connsiteY12" fmla="*/ 1089462 h 2257429"/>
              <a:gd name="connsiteX13" fmla="*/ 6122227 w 10184541"/>
              <a:gd name="connsiteY13" fmla="*/ 1098699 h 2257429"/>
              <a:gd name="connsiteX14" fmla="*/ 5762009 w 10184541"/>
              <a:gd name="connsiteY14" fmla="*/ 1024808 h 2257429"/>
              <a:gd name="connsiteX15" fmla="*/ 5503391 w 10184541"/>
              <a:gd name="connsiteY15" fmla="*/ 987862 h 2257429"/>
              <a:gd name="connsiteX16" fmla="*/ 5143173 w 10184541"/>
              <a:gd name="connsiteY16" fmla="*/ 877026 h 2257429"/>
              <a:gd name="connsiteX17" fmla="*/ 4866082 w 10184541"/>
              <a:gd name="connsiteY17" fmla="*/ 775426 h 2257429"/>
              <a:gd name="connsiteX18" fmla="*/ 4736773 w 10184541"/>
              <a:gd name="connsiteY18" fmla="*/ 701535 h 2257429"/>
              <a:gd name="connsiteX19" fmla="*/ 4533573 w 10184541"/>
              <a:gd name="connsiteY19" fmla="*/ 729244 h 2257429"/>
              <a:gd name="connsiteX20" fmla="*/ 4404264 w 10184541"/>
              <a:gd name="connsiteY20" fmla="*/ 766190 h 2257429"/>
              <a:gd name="connsiteX21" fmla="*/ 4228773 w 10184541"/>
              <a:gd name="connsiteY21" fmla="*/ 766190 h 2257429"/>
              <a:gd name="connsiteX22" fmla="*/ 4062518 w 10184541"/>
              <a:gd name="connsiteY22" fmla="*/ 840081 h 2257429"/>
              <a:gd name="connsiteX23" fmla="*/ 3831609 w 10184541"/>
              <a:gd name="connsiteY23" fmla="*/ 729244 h 2257429"/>
              <a:gd name="connsiteX24" fmla="*/ 3489864 w 10184541"/>
              <a:gd name="connsiteY24" fmla="*/ 572226 h 2257429"/>
              <a:gd name="connsiteX25" fmla="*/ 3245100 w 10184541"/>
              <a:gd name="connsiteY25" fmla="*/ 539900 h 2257429"/>
              <a:gd name="connsiteX26" fmla="*/ 3004954 w 10184541"/>
              <a:gd name="connsiteY26" fmla="*/ 442917 h 2257429"/>
              <a:gd name="connsiteX27" fmla="*/ 2670876 w 10184541"/>
              <a:gd name="connsiteY27" fmla="*/ 446012 h 2257429"/>
              <a:gd name="connsiteX28" fmla="*/ 2261427 w 10184541"/>
              <a:gd name="connsiteY28" fmla="*/ 358457 h 2257429"/>
              <a:gd name="connsiteX29" fmla="*/ 2095744 w 10184541"/>
              <a:gd name="connsiteY29" fmla="*/ 256857 h 2257429"/>
              <a:gd name="connsiteX30" fmla="*/ 1984336 w 10184541"/>
              <a:gd name="connsiteY30" fmla="*/ 175062 h 2257429"/>
              <a:gd name="connsiteX31" fmla="*/ 1836555 w 10184541"/>
              <a:gd name="connsiteY31" fmla="*/ 8808 h 2257429"/>
              <a:gd name="connsiteX32" fmla="*/ 1707246 w 10184541"/>
              <a:gd name="connsiteY32" fmla="*/ 36517 h 2257429"/>
              <a:gd name="connsiteX33" fmla="*/ 1527137 w 10184541"/>
              <a:gd name="connsiteY33" fmla="*/ 151971 h 2257429"/>
              <a:gd name="connsiteX34" fmla="*/ 1434772 w 10184541"/>
              <a:gd name="connsiteY34" fmla="*/ 142735 h 2257429"/>
              <a:gd name="connsiteX35" fmla="*/ 1245427 w 10184541"/>
              <a:gd name="connsiteY35" fmla="*/ 165826 h 2257429"/>
              <a:gd name="connsiteX36" fmla="*/ 1106882 w 10184541"/>
              <a:gd name="connsiteY36" fmla="*/ 151971 h 2257429"/>
              <a:gd name="connsiteX37" fmla="*/ 959100 w 10184541"/>
              <a:gd name="connsiteY37" fmla="*/ 165826 h 2257429"/>
              <a:gd name="connsiteX38" fmla="*/ 778992 w 10184541"/>
              <a:gd name="connsiteY38" fmla="*/ 170444 h 2257429"/>
              <a:gd name="connsiteX39" fmla="*/ 654300 w 10184541"/>
              <a:gd name="connsiteY39" fmla="*/ 359790 h 2257429"/>
              <a:gd name="connsiteX0" fmla="*/ 654300 w 10184541"/>
              <a:gd name="connsiteY0" fmla="*/ 359790 h 2257429"/>
              <a:gd name="connsiteX1" fmla="*/ 663536 w 10184541"/>
              <a:gd name="connsiteY1" fmla="*/ 2123935 h 2257429"/>
              <a:gd name="connsiteX2" fmla="*/ 9521209 w 10184541"/>
              <a:gd name="connsiteY2" fmla="*/ 2096226 h 2257429"/>
              <a:gd name="connsiteX3" fmla="*/ 9530446 w 10184541"/>
              <a:gd name="connsiteY3" fmla="*/ 1800662 h 2257429"/>
              <a:gd name="connsiteX4" fmla="*/ 9411134 w 10184541"/>
              <a:gd name="connsiteY4" fmla="*/ 1753719 h 2257429"/>
              <a:gd name="connsiteX5" fmla="*/ 8810009 w 10184541"/>
              <a:gd name="connsiteY5" fmla="*/ 1726772 h 2257429"/>
              <a:gd name="connsiteX6" fmla="*/ 8302009 w 10184541"/>
              <a:gd name="connsiteY6" fmla="*/ 1643644 h 2257429"/>
              <a:gd name="connsiteX7" fmla="*/ 7830955 w 10184541"/>
              <a:gd name="connsiteY7" fmla="*/ 1495862 h 2257429"/>
              <a:gd name="connsiteX8" fmla="*/ 7498446 w 10184541"/>
              <a:gd name="connsiteY8" fmla="*/ 1320372 h 2257429"/>
              <a:gd name="connsiteX9" fmla="*/ 7165936 w 10184541"/>
              <a:gd name="connsiteY9" fmla="*/ 1154117 h 2257429"/>
              <a:gd name="connsiteX10" fmla="*/ 6898082 w 10184541"/>
              <a:gd name="connsiteY10" fmla="*/ 987862 h 2257429"/>
              <a:gd name="connsiteX11" fmla="*/ 6704118 w 10184541"/>
              <a:gd name="connsiteY11" fmla="*/ 997099 h 2257429"/>
              <a:gd name="connsiteX12" fmla="*/ 6408555 w 10184541"/>
              <a:gd name="connsiteY12" fmla="*/ 1089462 h 2257429"/>
              <a:gd name="connsiteX13" fmla="*/ 6122227 w 10184541"/>
              <a:gd name="connsiteY13" fmla="*/ 1098699 h 2257429"/>
              <a:gd name="connsiteX14" fmla="*/ 5762009 w 10184541"/>
              <a:gd name="connsiteY14" fmla="*/ 1024808 h 2257429"/>
              <a:gd name="connsiteX15" fmla="*/ 5503391 w 10184541"/>
              <a:gd name="connsiteY15" fmla="*/ 987862 h 2257429"/>
              <a:gd name="connsiteX16" fmla="*/ 5143173 w 10184541"/>
              <a:gd name="connsiteY16" fmla="*/ 877026 h 2257429"/>
              <a:gd name="connsiteX17" fmla="*/ 4866082 w 10184541"/>
              <a:gd name="connsiteY17" fmla="*/ 775426 h 2257429"/>
              <a:gd name="connsiteX18" fmla="*/ 4736773 w 10184541"/>
              <a:gd name="connsiteY18" fmla="*/ 701535 h 2257429"/>
              <a:gd name="connsiteX19" fmla="*/ 4533573 w 10184541"/>
              <a:gd name="connsiteY19" fmla="*/ 729244 h 2257429"/>
              <a:gd name="connsiteX20" fmla="*/ 4404264 w 10184541"/>
              <a:gd name="connsiteY20" fmla="*/ 766190 h 2257429"/>
              <a:gd name="connsiteX21" fmla="*/ 4228773 w 10184541"/>
              <a:gd name="connsiteY21" fmla="*/ 766190 h 2257429"/>
              <a:gd name="connsiteX22" fmla="*/ 4062518 w 10184541"/>
              <a:gd name="connsiteY22" fmla="*/ 840081 h 2257429"/>
              <a:gd name="connsiteX23" fmla="*/ 3831609 w 10184541"/>
              <a:gd name="connsiteY23" fmla="*/ 729244 h 2257429"/>
              <a:gd name="connsiteX24" fmla="*/ 3531427 w 10184541"/>
              <a:gd name="connsiteY24" fmla="*/ 655353 h 2257429"/>
              <a:gd name="connsiteX25" fmla="*/ 3245100 w 10184541"/>
              <a:gd name="connsiteY25" fmla="*/ 539900 h 2257429"/>
              <a:gd name="connsiteX26" fmla="*/ 3004954 w 10184541"/>
              <a:gd name="connsiteY26" fmla="*/ 442917 h 2257429"/>
              <a:gd name="connsiteX27" fmla="*/ 2670876 w 10184541"/>
              <a:gd name="connsiteY27" fmla="*/ 446012 h 2257429"/>
              <a:gd name="connsiteX28" fmla="*/ 2261427 w 10184541"/>
              <a:gd name="connsiteY28" fmla="*/ 358457 h 2257429"/>
              <a:gd name="connsiteX29" fmla="*/ 2095744 w 10184541"/>
              <a:gd name="connsiteY29" fmla="*/ 256857 h 2257429"/>
              <a:gd name="connsiteX30" fmla="*/ 1984336 w 10184541"/>
              <a:gd name="connsiteY30" fmla="*/ 175062 h 2257429"/>
              <a:gd name="connsiteX31" fmla="*/ 1836555 w 10184541"/>
              <a:gd name="connsiteY31" fmla="*/ 8808 h 2257429"/>
              <a:gd name="connsiteX32" fmla="*/ 1707246 w 10184541"/>
              <a:gd name="connsiteY32" fmla="*/ 36517 h 2257429"/>
              <a:gd name="connsiteX33" fmla="*/ 1527137 w 10184541"/>
              <a:gd name="connsiteY33" fmla="*/ 151971 h 2257429"/>
              <a:gd name="connsiteX34" fmla="*/ 1434772 w 10184541"/>
              <a:gd name="connsiteY34" fmla="*/ 142735 h 2257429"/>
              <a:gd name="connsiteX35" fmla="*/ 1245427 w 10184541"/>
              <a:gd name="connsiteY35" fmla="*/ 165826 h 2257429"/>
              <a:gd name="connsiteX36" fmla="*/ 1106882 w 10184541"/>
              <a:gd name="connsiteY36" fmla="*/ 151971 h 2257429"/>
              <a:gd name="connsiteX37" fmla="*/ 959100 w 10184541"/>
              <a:gd name="connsiteY37" fmla="*/ 165826 h 2257429"/>
              <a:gd name="connsiteX38" fmla="*/ 778992 w 10184541"/>
              <a:gd name="connsiteY38" fmla="*/ 170444 h 2257429"/>
              <a:gd name="connsiteX39" fmla="*/ 654300 w 10184541"/>
              <a:gd name="connsiteY39" fmla="*/ 359790 h 2257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184541" h="2257429">
                <a:moveTo>
                  <a:pt x="654300" y="359790"/>
                </a:moveTo>
                <a:cubicBezTo>
                  <a:pt x="635057" y="685372"/>
                  <a:pt x="-814282" y="1834529"/>
                  <a:pt x="663536" y="2123935"/>
                </a:cubicBezTo>
                <a:cubicBezTo>
                  <a:pt x="2141354" y="2413341"/>
                  <a:pt x="8043391" y="2150105"/>
                  <a:pt x="9521209" y="2096226"/>
                </a:cubicBezTo>
                <a:cubicBezTo>
                  <a:pt x="10999027" y="2042347"/>
                  <a:pt x="9548792" y="1857747"/>
                  <a:pt x="9530446" y="1800662"/>
                </a:cubicBezTo>
                <a:cubicBezTo>
                  <a:pt x="9512100" y="1743578"/>
                  <a:pt x="9531207" y="1766034"/>
                  <a:pt x="9411134" y="1753719"/>
                </a:cubicBezTo>
                <a:cubicBezTo>
                  <a:pt x="9291061" y="1741404"/>
                  <a:pt x="8994863" y="1745118"/>
                  <a:pt x="8810009" y="1726772"/>
                </a:cubicBezTo>
                <a:cubicBezTo>
                  <a:pt x="8625155" y="1708426"/>
                  <a:pt x="8465185" y="1682129"/>
                  <a:pt x="8302009" y="1643644"/>
                </a:cubicBezTo>
                <a:cubicBezTo>
                  <a:pt x="8138833" y="1605159"/>
                  <a:pt x="7964882" y="1549741"/>
                  <a:pt x="7830955" y="1495862"/>
                </a:cubicBezTo>
                <a:cubicBezTo>
                  <a:pt x="7697028" y="1441983"/>
                  <a:pt x="7609282" y="1377329"/>
                  <a:pt x="7498446" y="1320372"/>
                </a:cubicBezTo>
                <a:cubicBezTo>
                  <a:pt x="7387610" y="1263415"/>
                  <a:pt x="7265997" y="1209535"/>
                  <a:pt x="7165936" y="1154117"/>
                </a:cubicBezTo>
                <a:cubicBezTo>
                  <a:pt x="7065875" y="1098699"/>
                  <a:pt x="6975052" y="1014032"/>
                  <a:pt x="6898082" y="987862"/>
                </a:cubicBezTo>
                <a:cubicBezTo>
                  <a:pt x="6821112" y="961692"/>
                  <a:pt x="6785706" y="980166"/>
                  <a:pt x="6704118" y="997099"/>
                </a:cubicBezTo>
                <a:cubicBezTo>
                  <a:pt x="6622530" y="1014032"/>
                  <a:pt x="6505537" y="1072529"/>
                  <a:pt x="6408555" y="1089462"/>
                </a:cubicBezTo>
                <a:cubicBezTo>
                  <a:pt x="6311573" y="1106395"/>
                  <a:pt x="6229985" y="1109475"/>
                  <a:pt x="6122227" y="1098699"/>
                </a:cubicBezTo>
                <a:cubicBezTo>
                  <a:pt x="6014469" y="1087923"/>
                  <a:pt x="5865148" y="1043281"/>
                  <a:pt x="5762009" y="1024808"/>
                </a:cubicBezTo>
                <a:cubicBezTo>
                  <a:pt x="5658870" y="1006335"/>
                  <a:pt x="5606530" y="1012492"/>
                  <a:pt x="5503391" y="987862"/>
                </a:cubicBezTo>
                <a:cubicBezTo>
                  <a:pt x="5400252" y="963232"/>
                  <a:pt x="5249391" y="912432"/>
                  <a:pt x="5143173" y="877026"/>
                </a:cubicBezTo>
                <a:cubicBezTo>
                  <a:pt x="5036955" y="841620"/>
                  <a:pt x="4933815" y="804675"/>
                  <a:pt x="4866082" y="775426"/>
                </a:cubicBezTo>
                <a:cubicBezTo>
                  <a:pt x="4798349" y="746178"/>
                  <a:pt x="4792191" y="709232"/>
                  <a:pt x="4736773" y="701535"/>
                </a:cubicBezTo>
                <a:cubicBezTo>
                  <a:pt x="4681355" y="693838"/>
                  <a:pt x="4588991" y="718468"/>
                  <a:pt x="4533573" y="729244"/>
                </a:cubicBezTo>
                <a:cubicBezTo>
                  <a:pt x="4478155" y="740020"/>
                  <a:pt x="4455064" y="760032"/>
                  <a:pt x="4404264" y="766190"/>
                </a:cubicBezTo>
                <a:cubicBezTo>
                  <a:pt x="4353464" y="772348"/>
                  <a:pt x="4285731" y="753875"/>
                  <a:pt x="4228773" y="766190"/>
                </a:cubicBezTo>
                <a:cubicBezTo>
                  <a:pt x="4171815" y="778505"/>
                  <a:pt x="4128712" y="846239"/>
                  <a:pt x="4062518" y="840081"/>
                </a:cubicBezTo>
                <a:cubicBezTo>
                  <a:pt x="3996324" y="833923"/>
                  <a:pt x="3920124" y="760032"/>
                  <a:pt x="3831609" y="729244"/>
                </a:cubicBezTo>
                <a:cubicBezTo>
                  <a:pt x="3743094" y="698456"/>
                  <a:pt x="3629178" y="686910"/>
                  <a:pt x="3531427" y="655353"/>
                </a:cubicBezTo>
                <a:cubicBezTo>
                  <a:pt x="3433676" y="623796"/>
                  <a:pt x="3332846" y="575306"/>
                  <a:pt x="3245100" y="539900"/>
                </a:cubicBezTo>
                <a:cubicBezTo>
                  <a:pt x="3157355" y="504494"/>
                  <a:pt x="3100658" y="458565"/>
                  <a:pt x="3004954" y="442917"/>
                </a:cubicBezTo>
                <a:cubicBezTo>
                  <a:pt x="2909250" y="427269"/>
                  <a:pt x="2794797" y="460089"/>
                  <a:pt x="2670876" y="446012"/>
                </a:cubicBezTo>
                <a:cubicBezTo>
                  <a:pt x="2546955" y="431935"/>
                  <a:pt x="2357282" y="389983"/>
                  <a:pt x="2261427" y="358457"/>
                </a:cubicBezTo>
                <a:cubicBezTo>
                  <a:pt x="2165572" y="326931"/>
                  <a:pt x="2141926" y="287423"/>
                  <a:pt x="2095744" y="256857"/>
                </a:cubicBezTo>
                <a:cubicBezTo>
                  <a:pt x="2049562" y="226291"/>
                  <a:pt x="2027534" y="216404"/>
                  <a:pt x="1984336" y="175062"/>
                </a:cubicBezTo>
                <a:cubicBezTo>
                  <a:pt x="1941138" y="133720"/>
                  <a:pt x="1882737" y="31899"/>
                  <a:pt x="1836555" y="8808"/>
                </a:cubicBezTo>
                <a:cubicBezTo>
                  <a:pt x="1790373" y="-14283"/>
                  <a:pt x="1758816" y="12657"/>
                  <a:pt x="1707246" y="36517"/>
                </a:cubicBezTo>
                <a:cubicBezTo>
                  <a:pt x="1655676" y="60377"/>
                  <a:pt x="1572549" y="134268"/>
                  <a:pt x="1527137" y="151971"/>
                </a:cubicBezTo>
                <a:cubicBezTo>
                  <a:pt x="1481725" y="169674"/>
                  <a:pt x="1481724" y="140426"/>
                  <a:pt x="1434772" y="142735"/>
                </a:cubicBezTo>
                <a:cubicBezTo>
                  <a:pt x="1387820" y="145044"/>
                  <a:pt x="1300075" y="164287"/>
                  <a:pt x="1245427" y="165826"/>
                </a:cubicBezTo>
                <a:cubicBezTo>
                  <a:pt x="1190779" y="167365"/>
                  <a:pt x="1154603" y="151971"/>
                  <a:pt x="1106882" y="151971"/>
                </a:cubicBezTo>
                <a:cubicBezTo>
                  <a:pt x="1059161" y="151971"/>
                  <a:pt x="1025294" y="148893"/>
                  <a:pt x="959100" y="165826"/>
                </a:cubicBezTo>
                <a:cubicBezTo>
                  <a:pt x="892906" y="182759"/>
                  <a:pt x="829792" y="138117"/>
                  <a:pt x="778992" y="170444"/>
                </a:cubicBezTo>
                <a:cubicBezTo>
                  <a:pt x="728192" y="202771"/>
                  <a:pt x="673543" y="34208"/>
                  <a:pt x="654300" y="359790"/>
                </a:cubicBezTo>
                <a:close/>
              </a:path>
            </a:pathLst>
          </a:cu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707756" y="1295403"/>
            <a:ext cx="1045844" cy="3804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-525511" y="1600202"/>
            <a:ext cx="821771" cy="3657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rot="16200000">
            <a:off x="4461645" y="-34152"/>
            <a:ext cx="304799" cy="10279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16200000">
            <a:off x="4470285" y="-3683114"/>
            <a:ext cx="304800" cy="10261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 flipV="1">
            <a:off x="3601818" y="4011029"/>
            <a:ext cx="3149820" cy="580024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9" name="Line 74"/>
          <p:cNvSpPr>
            <a:spLocks noChangeShapeType="1"/>
          </p:cNvSpPr>
          <p:nvPr/>
        </p:nvSpPr>
        <p:spPr bwMode="auto">
          <a:xfrm flipV="1">
            <a:off x="3211384" y="3447313"/>
            <a:ext cx="533400" cy="807067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25" name="Text Box 47"/>
          <p:cNvSpPr txBox="1">
            <a:spLocks noChangeArrowheads="1"/>
          </p:cNvSpPr>
          <p:nvPr/>
        </p:nvSpPr>
        <p:spPr bwMode="auto">
          <a:xfrm>
            <a:off x="5094496" y="4300540"/>
            <a:ext cx="2387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Arial" charset="0"/>
              </a:rPr>
              <a:t>Loss of Advance Fill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Arial" charset="0"/>
              </a:rPr>
              <a:t>During Project Interval</a:t>
            </a:r>
          </a:p>
        </p:txBody>
      </p:sp>
      <p:sp>
        <p:nvSpPr>
          <p:cNvPr id="26" name="Text Box 180"/>
          <p:cNvSpPr txBox="1">
            <a:spLocks noChangeArrowheads="1"/>
          </p:cNvSpPr>
          <p:nvPr/>
        </p:nvSpPr>
        <p:spPr bwMode="auto">
          <a:xfrm>
            <a:off x="2677984" y="4308389"/>
            <a:ext cx="1066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Design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Beach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05" y="2343890"/>
            <a:ext cx="741295" cy="780310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66700" y="147144"/>
            <a:ext cx="8610600" cy="995855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Storm Damage Reduction Project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27342" y="5287317"/>
            <a:ext cx="8610600" cy="995855"/>
          </a:xfrm>
          <a:prstGeom prst="rect">
            <a:avLst/>
          </a:prstGeom>
          <a:effectLst>
            <a:outerShdw blurRad="63500" dist="12700" algn="tl" rotWithShape="0">
              <a:prstClr val="black">
                <a:alpha val="50000"/>
              </a:prstClr>
            </a:outerShdw>
          </a:effec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3200" b="1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Nourishment Interval</a:t>
            </a:r>
            <a:endParaRPr lang="en-US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27420" t="85771" r="70403" b="9354"/>
          <a:stretch/>
        </p:blipFill>
        <p:spPr>
          <a:xfrm>
            <a:off x="8020050" y="6267453"/>
            <a:ext cx="957415" cy="5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693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0572F1BD-BD49-47BB-9861-EAA8DE0D322C}" type="slidenum">
              <a:rPr lang="en-US" smtClean="0">
                <a:solidFill>
                  <a:schemeClr val="bg1"/>
                </a:solidFill>
              </a:rPr>
              <a:pPr algn="l"/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le 7"/>
          <p:cNvSpPr>
            <a:spLocks noGrp="1"/>
          </p:cNvSpPr>
          <p:nvPr>
            <p:ph type="title"/>
          </p:nvPr>
        </p:nvSpPr>
        <p:spPr>
          <a:xfrm>
            <a:off x="628650" y="9144"/>
            <a:ext cx="7886700" cy="1325563"/>
          </a:xfrm>
        </p:spPr>
        <p:txBody>
          <a:bodyPr/>
          <a:lstStyle/>
          <a:p>
            <a:r>
              <a:rPr lang="en-US" dirty="0" smtClean="0"/>
              <a:t>cost: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7822" t="37885" r="13468" b="37160"/>
          <a:stretch/>
        </p:blipFill>
        <p:spPr>
          <a:xfrm>
            <a:off x="132735" y="1334707"/>
            <a:ext cx="8878529" cy="21704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920155" y="3759200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Page 22 of the Report</a:t>
            </a:r>
          </a:p>
        </p:txBody>
      </p:sp>
    </p:spTree>
    <p:extLst>
      <p:ext uri="{BB962C8B-B14F-4D97-AF65-F5344CB8AC3E}">
        <p14:creationId xmlns:p14="http://schemas.microsoft.com/office/powerpoint/2010/main" val="36551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F1BD-BD49-47BB-9861-EAA8DE0D322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628650" y="9144"/>
            <a:ext cx="7886700" cy="1325563"/>
          </a:xfrm>
        </p:spPr>
        <p:txBody>
          <a:bodyPr/>
          <a:lstStyle/>
          <a:p>
            <a:r>
              <a:rPr lang="en-US" dirty="0" smtClean="0"/>
              <a:t>Schedule: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1161" t="29660" r="22506" b="12665"/>
          <a:stretch/>
        </p:blipFill>
        <p:spPr>
          <a:xfrm>
            <a:off x="264262" y="1334707"/>
            <a:ext cx="8630652" cy="421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28650" y="11695"/>
            <a:ext cx="7886700" cy="1325563"/>
          </a:xfrm>
        </p:spPr>
        <p:txBody>
          <a:bodyPr/>
          <a:lstStyle/>
          <a:p>
            <a:r>
              <a:rPr lang="en-US" dirty="0" smtClean="0"/>
              <a:t>Presentation Outline: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91260" y="1624149"/>
            <a:ext cx="3445510" cy="4779006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i="1" dirty="0" smtClean="0"/>
              <a:t>Background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i="1" dirty="0" smtClean="0"/>
              <a:t>Volume Changes (Updates)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i="1" dirty="0" smtClean="0"/>
              <a:t>Volume and Cost Updates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i="1" dirty="0" smtClean="0"/>
              <a:t>Schedule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i="1" dirty="0" smtClean="0"/>
              <a:t>Recommendations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endParaRPr lang="en-US" i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0572F1BD-BD49-47BB-9861-EAA8DE0D322C}" type="slidenum">
              <a:rPr lang="en-US" smtClean="0">
                <a:solidFill>
                  <a:schemeClr val="bg1"/>
                </a:solidFill>
              </a:rPr>
              <a:pPr algn="l"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6" r="4902"/>
          <a:stretch/>
        </p:blipFill>
        <p:spPr>
          <a:xfrm>
            <a:off x="3947749" y="1634035"/>
            <a:ext cx="5117123" cy="3358661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7827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0572F1BD-BD49-47BB-9861-EAA8DE0D322C}" type="slidenum">
              <a:rPr lang="en-US" smtClean="0">
                <a:solidFill>
                  <a:schemeClr val="bg1"/>
                </a:solidFill>
              </a:rPr>
              <a:pPr algn="l"/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7"/>
          <p:cNvSpPr>
            <a:spLocks noGrp="1"/>
          </p:cNvSpPr>
          <p:nvPr>
            <p:ph type="title"/>
          </p:nvPr>
        </p:nvSpPr>
        <p:spPr>
          <a:xfrm>
            <a:off x="628650" y="9144"/>
            <a:ext cx="7886700" cy="1325563"/>
          </a:xfrm>
        </p:spPr>
        <p:txBody>
          <a:bodyPr/>
          <a:lstStyle/>
          <a:p>
            <a:r>
              <a:rPr lang="en-US" dirty="0" smtClean="0"/>
              <a:t>Recommendations:</a:t>
            </a:r>
            <a:endParaRPr lang="en-US" dirty="0"/>
          </a:p>
        </p:txBody>
      </p:sp>
      <p:sp>
        <p:nvSpPr>
          <p:cNvPr id="7" name="Content Placeholder 8"/>
          <p:cNvSpPr>
            <a:spLocks noGrp="1"/>
          </p:cNvSpPr>
          <p:nvPr>
            <p:ph idx="1"/>
          </p:nvPr>
        </p:nvSpPr>
        <p:spPr>
          <a:xfrm>
            <a:off x="623313" y="1654622"/>
            <a:ext cx="7886700" cy="4351338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</a:pPr>
            <a:r>
              <a:rPr lang="en-US" i="1" dirty="0" smtClean="0"/>
              <a:t>Determine Whether to Pursue Project / Which Option To Pursue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</a:pPr>
            <a:r>
              <a:rPr lang="en-US" i="1" dirty="0" smtClean="0"/>
              <a:t>Continue Coordination with County and Neighboring Communities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</a:pPr>
            <a:r>
              <a:rPr lang="en-US" i="1" dirty="0" smtClean="0"/>
              <a:t>Initiate Financial Planning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</a:pPr>
            <a:r>
              <a:rPr lang="en-US" i="1" dirty="0" smtClean="0"/>
              <a:t>Initiate Permitting and Design of the Beach Fill*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</a:pPr>
            <a:r>
              <a:rPr lang="en-US" i="1" dirty="0" smtClean="0"/>
              <a:t>Continued Monitoring of the Beach Profiles (2020)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600" i="1" dirty="0" smtClean="0"/>
              <a:t>* Assumes the Town Decides to Pursue a Project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</a:pPr>
            <a:endParaRPr lang="en-US" i="1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27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F1BD-BD49-47BB-9861-EAA8DE0D322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23027" y="2091929"/>
            <a:ext cx="3555262" cy="3398043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50000"/>
              <a:buFont typeface="Arial" panose="020B0604020202020204" pitchFamily="34" charset="0"/>
              <a:buChar char="›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593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Proxima Nova" panose="02000506030000020004" pitchFamily="50" charset="0"/>
              <a:buChar char="−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4453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Proxima Nova" panose="02000506030000020004" pitchFamily="50" charset="0"/>
              <a:buChar char="−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7313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Proxima Nova" panose="02000506030000020004" pitchFamily="50" charset="0"/>
              <a:buChar char="−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30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Proxima Nova" panose="02000506030000020004" pitchFamily="50" charset="0"/>
              <a:buChar char="−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50" b="1" dirty="0" smtClean="0">
                <a:solidFill>
                  <a:schemeClr val="tx2"/>
                </a:solidFill>
              </a:rPr>
              <a:t>Ken Willson</a:t>
            </a:r>
            <a:endParaRPr lang="en-US" sz="1350" b="1" dirty="0">
              <a:solidFill>
                <a:schemeClr val="tx2"/>
              </a:solidFill>
            </a:endParaRPr>
          </a:p>
          <a:p>
            <a:pPr marL="0" lvl="1" indent="0">
              <a:buSzPct val="150000"/>
              <a:buNone/>
            </a:pPr>
            <a:r>
              <a:rPr lang="en-US" sz="1350" dirty="0" smtClean="0">
                <a:solidFill>
                  <a:schemeClr val="tx2"/>
                </a:solidFill>
              </a:rPr>
              <a:t>Kenneth.Willson@aptim.com</a:t>
            </a:r>
            <a:endParaRPr lang="en-US" sz="1350" dirty="0">
              <a:solidFill>
                <a:schemeClr val="tx2"/>
              </a:solidFill>
            </a:endParaRPr>
          </a:p>
          <a:p>
            <a:pPr marL="0" lvl="1" indent="0">
              <a:buSzPct val="150000"/>
              <a:buNone/>
            </a:pPr>
            <a:r>
              <a:rPr lang="en-US" sz="1350" dirty="0" smtClean="0">
                <a:solidFill>
                  <a:schemeClr val="tx2"/>
                </a:solidFill>
              </a:rPr>
              <a:t>910 443 4471</a:t>
            </a:r>
            <a:endParaRPr lang="en-US" sz="1350" dirty="0">
              <a:solidFill>
                <a:schemeClr val="tx2"/>
              </a:solidFill>
            </a:endParaRPr>
          </a:p>
          <a:p>
            <a:pPr lvl="1"/>
            <a:endParaRPr lang="en-US" sz="1350" dirty="0">
              <a:solidFill>
                <a:schemeClr val="tx2"/>
              </a:solidFill>
            </a:endParaRPr>
          </a:p>
          <a:p>
            <a:pPr lvl="1"/>
            <a:endParaRPr lang="en-US" sz="1350" dirty="0">
              <a:solidFill>
                <a:schemeClr val="tx2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883794" y="2114554"/>
            <a:ext cx="0" cy="2800346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1398847" y="1705873"/>
            <a:ext cx="7886700" cy="132556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rgbClr val="5B667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50" dirty="0" smtClean="0">
                <a:solidFill>
                  <a:schemeClr val="tx2"/>
                </a:solidFill>
              </a:rPr>
              <a:t>QUESTIONS</a:t>
            </a:r>
            <a:endParaRPr lang="en-US" sz="405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21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B1632-3DE6-4743-8F9F-B4463807363D}" type="datetime4">
              <a:rPr lang="en-US" smtClean="0"/>
              <a:pPr/>
              <a:t>September 17,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Confidential. Not to be copied, distributed, or reproduced without prior approval. © 2018 APTIM - All rights reserved.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F1BD-BD49-47BB-9861-EAA8DE0D322C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0474" t="12635" r="9755" b="6452"/>
          <a:stretch/>
        </p:blipFill>
        <p:spPr>
          <a:xfrm>
            <a:off x="1053254" y="876299"/>
            <a:ext cx="6896945" cy="52721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7"/>
          <p:cNvSpPr txBox="1">
            <a:spLocks/>
          </p:cNvSpPr>
          <p:nvPr/>
        </p:nvSpPr>
        <p:spPr>
          <a:xfrm>
            <a:off x="621792" y="-239922"/>
            <a:ext cx="7886700" cy="132556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rgbClr val="5B667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400" dirty="0" smtClean="0"/>
              <a:t>Profile Station 170+56: </a:t>
            </a:r>
            <a:br>
              <a:rPr lang="en-US" sz="2400" dirty="0" smtClean="0"/>
            </a:br>
            <a:r>
              <a:rPr lang="en-US" sz="2000" dirty="0" smtClean="0"/>
              <a:t>(8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Ave.)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4818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B1632-3DE6-4743-8F9F-B4463807363D}" type="datetime4">
              <a:rPr lang="en-US" smtClean="0"/>
              <a:pPr/>
              <a:t>September 17,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Confidential. Not to be copied, distributed, or reproduced without prior approval. © 2018 APTIM - All rights reserved.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F1BD-BD49-47BB-9861-EAA8DE0D322C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0474" t="12635" r="9755" b="6452"/>
          <a:stretch/>
        </p:blipFill>
        <p:spPr>
          <a:xfrm>
            <a:off x="1053254" y="876299"/>
            <a:ext cx="6896945" cy="52721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7"/>
          <p:cNvSpPr txBox="1">
            <a:spLocks/>
          </p:cNvSpPr>
          <p:nvPr/>
        </p:nvSpPr>
        <p:spPr>
          <a:xfrm>
            <a:off x="621792" y="-239922"/>
            <a:ext cx="7886700" cy="132556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rgbClr val="5B667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400" dirty="0" smtClean="0"/>
              <a:t>Profile Station 170+56: </a:t>
            </a:r>
            <a:br>
              <a:rPr lang="en-US" sz="2400" dirty="0" smtClean="0"/>
            </a:br>
            <a:r>
              <a:rPr lang="en-US" sz="2000" dirty="0" smtClean="0"/>
              <a:t>(8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Ave.)</a:t>
            </a:r>
            <a:endParaRPr lang="en-US" sz="2000" dirty="0"/>
          </a:p>
        </p:txBody>
      </p:sp>
      <p:sp>
        <p:nvSpPr>
          <p:cNvPr id="9" name="Freeform 8"/>
          <p:cNvSpPr/>
          <p:nvPr/>
        </p:nvSpPr>
        <p:spPr>
          <a:xfrm>
            <a:off x="2490788" y="4293394"/>
            <a:ext cx="52387" cy="83344"/>
          </a:xfrm>
          <a:custGeom>
            <a:avLst/>
            <a:gdLst>
              <a:gd name="connsiteX0" fmla="*/ 0 w 52387"/>
              <a:gd name="connsiteY0" fmla="*/ 0 h 83344"/>
              <a:gd name="connsiteX1" fmla="*/ 16668 w 52387"/>
              <a:gd name="connsiteY1" fmla="*/ 52387 h 83344"/>
              <a:gd name="connsiteX2" fmla="*/ 26193 w 52387"/>
              <a:gd name="connsiteY2" fmla="*/ 61912 h 83344"/>
              <a:gd name="connsiteX3" fmla="*/ 52387 w 52387"/>
              <a:gd name="connsiteY3" fmla="*/ 83344 h 83344"/>
              <a:gd name="connsiteX4" fmla="*/ 42862 w 52387"/>
              <a:gd name="connsiteY4" fmla="*/ 52387 h 83344"/>
              <a:gd name="connsiteX5" fmla="*/ 0 w 52387"/>
              <a:gd name="connsiteY5" fmla="*/ 0 h 83344"/>
              <a:gd name="connsiteX0" fmla="*/ 0 w 52387"/>
              <a:gd name="connsiteY0" fmla="*/ 0 h 83344"/>
              <a:gd name="connsiteX1" fmla="*/ 16668 w 52387"/>
              <a:gd name="connsiteY1" fmla="*/ 52387 h 83344"/>
              <a:gd name="connsiteX2" fmla="*/ 26193 w 52387"/>
              <a:gd name="connsiteY2" fmla="*/ 61912 h 83344"/>
              <a:gd name="connsiteX3" fmla="*/ 52387 w 52387"/>
              <a:gd name="connsiteY3" fmla="*/ 83344 h 83344"/>
              <a:gd name="connsiteX4" fmla="*/ 42862 w 52387"/>
              <a:gd name="connsiteY4" fmla="*/ 52387 h 83344"/>
              <a:gd name="connsiteX5" fmla="*/ 19050 w 52387"/>
              <a:gd name="connsiteY5" fmla="*/ 21431 h 83344"/>
              <a:gd name="connsiteX6" fmla="*/ 0 w 52387"/>
              <a:gd name="connsiteY6" fmla="*/ 0 h 83344"/>
              <a:gd name="connsiteX0" fmla="*/ 0 w 52387"/>
              <a:gd name="connsiteY0" fmla="*/ 0 h 83344"/>
              <a:gd name="connsiteX1" fmla="*/ 16668 w 52387"/>
              <a:gd name="connsiteY1" fmla="*/ 52387 h 83344"/>
              <a:gd name="connsiteX2" fmla="*/ 26193 w 52387"/>
              <a:gd name="connsiteY2" fmla="*/ 61912 h 83344"/>
              <a:gd name="connsiteX3" fmla="*/ 52387 w 52387"/>
              <a:gd name="connsiteY3" fmla="*/ 83344 h 83344"/>
              <a:gd name="connsiteX4" fmla="*/ 42862 w 52387"/>
              <a:gd name="connsiteY4" fmla="*/ 52387 h 83344"/>
              <a:gd name="connsiteX5" fmla="*/ 19050 w 52387"/>
              <a:gd name="connsiteY5" fmla="*/ 21431 h 83344"/>
              <a:gd name="connsiteX6" fmla="*/ 0 w 52387"/>
              <a:gd name="connsiteY6" fmla="*/ 0 h 83344"/>
              <a:gd name="connsiteX0" fmla="*/ 0 w 52387"/>
              <a:gd name="connsiteY0" fmla="*/ 0 h 83344"/>
              <a:gd name="connsiteX1" fmla="*/ 16668 w 52387"/>
              <a:gd name="connsiteY1" fmla="*/ 52387 h 83344"/>
              <a:gd name="connsiteX2" fmla="*/ 26193 w 52387"/>
              <a:gd name="connsiteY2" fmla="*/ 61912 h 83344"/>
              <a:gd name="connsiteX3" fmla="*/ 52387 w 52387"/>
              <a:gd name="connsiteY3" fmla="*/ 83344 h 83344"/>
              <a:gd name="connsiteX4" fmla="*/ 35719 w 52387"/>
              <a:gd name="connsiteY4" fmla="*/ 52387 h 83344"/>
              <a:gd name="connsiteX5" fmla="*/ 19050 w 52387"/>
              <a:gd name="connsiteY5" fmla="*/ 21431 h 83344"/>
              <a:gd name="connsiteX6" fmla="*/ 0 w 52387"/>
              <a:gd name="connsiteY6" fmla="*/ 0 h 83344"/>
              <a:gd name="connsiteX0" fmla="*/ 0 w 52387"/>
              <a:gd name="connsiteY0" fmla="*/ 0 h 83344"/>
              <a:gd name="connsiteX1" fmla="*/ 16668 w 52387"/>
              <a:gd name="connsiteY1" fmla="*/ 52387 h 83344"/>
              <a:gd name="connsiteX2" fmla="*/ 26193 w 52387"/>
              <a:gd name="connsiteY2" fmla="*/ 61912 h 83344"/>
              <a:gd name="connsiteX3" fmla="*/ 52387 w 52387"/>
              <a:gd name="connsiteY3" fmla="*/ 83344 h 83344"/>
              <a:gd name="connsiteX4" fmla="*/ 35719 w 52387"/>
              <a:gd name="connsiteY4" fmla="*/ 52387 h 83344"/>
              <a:gd name="connsiteX5" fmla="*/ 21432 w 52387"/>
              <a:gd name="connsiteY5" fmla="*/ 30956 h 83344"/>
              <a:gd name="connsiteX6" fmla="*/ 0 w 52387"/>
              <a:gd name="connsiteY6" fmla="*/ 0 h 8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387" h="83344">
                <a:moveTo>
                  <a:pt x="0" y="0"/>
                </a:moveTo>
                <a:lnTo>
                  <a:pt x="16668" y="52387"/>
                </a:lnTo>
                <a:lnTo>
                  <a:pt x="26193" y="61912"/>
                </a:lnTo>
                <a:lnTo>
                  <a:pt x="52387" y="83344"/>
                </a:lnTo>
                <a:lnTo>
                  <a:pt x="35719" y="52387"/>
                </a:lnTo>
                <a:lnTo>
                  <a:pt x="21432" y="30956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60000"/>
            </a:srgbClr>
          </a:solidFill>
          <a:ln w="3175">
            <a:solidFill>
              <a:schemeClr val="accent1">
                <a:shade val="5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719388" y="4633913"/>
            <a:ext cx="1307306" cy="576262"/>
          </a:xfrm>
          <a:custGeom>
            <a:avLst/>
            <a:gdLst>
              <a:gd name="connsiteX0" fmla="*/ 0 w 1307306"/>
              <a:gd name="connsiteY0" fmla="*/ 0 h 576262"/>
              <a:gd name="connsiteX1" fmla="*/ 57150 w 1307306"/>
              <a:gd name="connsiteY1" fmla="*/ 47625 h 576262"/>
              <a:gd name="connsiteX2" fmla="*/ 102393 w 1307306"/>
              <a:gd name="connsiteY2" fmla="*/ 97631 h 576262"/>
              <a:gd name="connsiteX3" fmla="*/ 152400 w 1307306"/>
              <a:gd name="connsiteY3" fmla="*/ 152400 h 576262"/>
              <a:gd name="connsiteX4" fmla="*/ 204787 w 1307306"/>
              <a:gd name="connsiteY4" fmla="*/ 209550 h 576262"/>
              <a:gd name="connsiteX5" fmla="*/ 242887 w 1307306"/>
              <a:gd name="connsiteY5" fmla="*/ 266700 h 576262"/>
              <a:gd name="connsiteX6" fmla="*/ 283368 w 1307306"/>
              <a:gd name="connsiteY6" fmla="*/ 323850 h 576262"/>
              <a:gd name="connsiteX7" fmla="*/ 309562 w 1307306"/>
              <a:gd name="connsiteY7" fmla="*/ 381000 h 576262"/>
              <a:gd name="connsiteX8" fmla="*/ 359568 w 1307306"/>
              <a:gd name="connsiteY8" fmla="*/ 409575 h 576262"/>
              <a:gd name="connsiteX9" fmla="*/ 411956 w 1307306"/>
              <a:gd name="connsiteY9" fmla="*/ 435768 h 576262"/>
              <a:gd name="connsiteX10" fmla="*/ 440531 w 1307306"/>
              <a:gd name="connsiteY10" fmla="*/ 461962 h 576262"/>
              <a:gd name="connsiteX11" fmla="*/ 516731 w 1307306"/>
              <a:gd name="connsiteY11" fmla="*/ 473868 h 576262"/>
              <a:gd name="connsiteX12" fmla="*/ 588168 w 1307306"/>
              <a:gd name="connsiteY12" fmla="*/ 516731 h 576262"/>
              <a:gd name="connsiteX13" fmla="*/ 659606 w 1307306"/>
              <a:gd name="connsiteY13" fmla="*/ 514350 h 576262"/>
              <a:gd name="connsiteX14" fmla="*/ 692943 w 1307306"/>
              <a:gd name="connsiteY14" fmla="*/ 502443 h 576262"/>
              <a:gd name="connsiteX15" fmla="*/ 809625 w 1307306"/>
              <a:gd name="connsiteY15" fmla="*/ 516731 h 576262"/>
              <a:gd name="connsiteX16" fmla="*/ 854868 w 1307306"/>
              <a:gd name="connsiteY16" fmla="*/ 526256 h 576262"/>
              <a:gd name="connsiteX17" fmla="*/ 878681 w 1307306"/>
              <a:gd name="connsiteY17" fmla="*/ 528637 h 576262"/>
              <a:gd name="connsiteX18" fmla="*/ 912018 w 1307306"/>
              <a:gd name="connsiteY18" fmla="*/ 519112 h 576262"/>
              <a:gd name="connsiteX19" fmla="*/ 947737 w 1307306"/>
              <a:gd name="connsiteY19" fmla="*/ 490537 h 576262"/>
              <a:gd name="connsiteX20" fmla="*/ 995362 w 1307306"/>
              <a:gd name="connsiteY20" fmla="*/ 431006 h 576262"/>
              <a:gd name="connsiteX21" fmla="*/ 1038225 w 1307306"/>
              <a:gd name="connsiteY21" fmla="*/ 409575 h 576262"/>
              <a:gd name="connsiteX22" fmla="*/ 1092993 w 1307306"/>
              <a:gd name="connsiteY22" fmla="*/ 404812 h 576262"/>
              <a:gd name="connsiteX23" fmla="*/ 1138237 w 1307306"/>
              <a:gd name="connsiteY23" fmla="*/ 407193 h 576262"/>
              <a:gd name="connsiteX24" fmla="*/ 1185862 w 1307306"/>
              <a:gd name="connsiteY24" fmla="*/ 400050 h 576262"/>
              <a:gd name="connsiteX25" fmla="*/ 1262062 w 1307306"/>
              <a:gd name="connsiteY25" fmla="*/ 416718 h 576262"/>
              <a:gd name="connsiteX26" fmla="*/ 1307306 w 1307306"/>
              <a:gd name="connsiteY26" fmla="*/ 431006 h 576262"/>
              <a:gd name="connsiteX27" fmla="*/ 1264443 w 1307306"/>
              <a:gd name="connsiteY27" fmla="*/ 450056 h 576262"/>
              <a:gd name="connsiteX28" fmla="*/ 1243012 w 1307306"/>
              <a:gd name="connsiteY28" fmla="*/ 464343 h 576262"/>
              <a:gd name="connsiteX29" fmla="*/ 1226343 w 1307306"/>
              <a:gd name="connsiteY29" fmla="*/ 507206 h 576262"/>
              <a:gd name="connsiteX30" fmla="*/ 1185862 w 1307306"/>
              <a:gd name="connsiteY30" fmla="*/ 545306 h 576262"/>
              <a:gd name="connsiteX31" fmla="*/ 1143000 w 1307306"/>
              <a:gd name="connsiteY31" fmla="*/ 547687 h 576262"/>
              <a:gd name="connsiteX32" fmla="*/ 1097756 w 1307306"/>
              <a:gd name="connsiteY32" fmla="*/ 557212 h 576262"/>
              <a:gd name="connsiteX33" fmla="*/ 1035843 w 1307306"/>
              <a:gd name="connsiteY33" fmla="*/ 552450 h 576262"/>
              <a:gd name="connsiteX34" fmla="*/ 985837 w 1307306"/>
              <a:gd name="connsiteY34" fmla="*/ 564356 h 576262"/>
              <a:gd name="connsiteX35" fmla="*/ 902493 w 1307306"/>
              <a:gd name="connsiteY35" fmla="*/ 561975 h 576262"/>
              <a:gd name="connsiteX36" fmla="*/ 862012 w 1307306"/>
              <a:gd name="connsiteY36" fmla="*/ 576262 h 576262"/>
              <a:gd name="connsiteX37" fmla="*/ 816768 w 1307306"/>
              <a:gd name="connsiteY37" fmla="*/ 561975 h 576262"/>
              <a:gd name="connsiteX38" fmla="*/ 690562 w 1307306"/>
              <a:gd name="connsiteY38" fmla="*/ 545306 h 576262"/>
              <a:gd name="connsiteX39" fmla="*/ 526256 w 1307306"/>
              <a:gd name="connsiteY39" fmla="*/ 509587 h 576262"/>
              <a:gd name="connsiteX40" fmla="*/ 440531 w 1307306"/>
              <a:gd name="connsiteY40" fmla="*/ 485775 h 576262"/>
              <a:gd name="connsiteX41" fmla="*/ 371475 w 1307306"/>
              <a:gd name="connsiteY41" fmla="*/ 454818 h 576262"/>
              <a:gd name="connsiteX42" fmla="*/ 273843 w 1307306"/>
              <a:gd name="connsiteY42" fmla="*/ 359568 h 576262"/>
              <a:gd name="connsiteX43" fmla="*/ 128587 w 1307306"/>
              <a:gd name="connsiteY43" fmla="*/ 171450 h 576262"/>
              <a:gd name="connsiteX44" fmla="*/ 95250 w 1307306"/>
              <a:gd name="connsiteY44" fmla="*/ 138112 h 576262"/>
              <a:gd name="connsiteX45" fmla="*/ 0 w 1307306"/>
              <a:gd name="connsiteY45" fmla="*/ 0 h 576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307306" h="576262">
                <a:moveTo>
                  <a:pt x="0" y="0"/>
                </a:moveTo>
                <a:lnTo>
                  <a:pt x="57150" y="47625"/>
                </a:lnTo>
                <a:lnTo>
                  <a:pt x="102393" y="97631"/>
                </a:lnTo>
                <a:lnTo>
                  <a:pt x="152400" y="152400"/>
                </a:lnTo>
                <a:lnTo>
                  <a:pt x="204787" y="209550"/>
                </a:lnTo>
                <a:lnTo>
                  <a:pt x="242887" y="266700"/>
                </a:lnTo>
                <a:lnTo>
                  <a:pt x="283368" y="323850"/>
                </a:lnTo>
                <a:lnTo>
                  <a:pt x="309562" y="381000"/>
                </a:lnTo>
                <a:lnTo>
                  <a:pt x="359568" y="409575"/>
                </a:lnTo>
                <a:lnTo>
                  <a:pt x="411956" y="435768"/>
                </a:lnTo>
                <a:lnTo>
                  <a:pt x="440531" y="461962"/>
                </a:lnTo>
                <a:lnTo>
                  <a:pt x="516731" y="473868"/>
                </a:lnTo>
                <a:lnTo>
                  <a:pt x="588168" y="516731"/>
                </a:lnTo>
                <a:lnTo>
                  <a:pt x="659606" y="514350"/>
                </a:lnTo>
                <a:lnTo>
                  <a:pt x="692943" y="502443"/>
                </a:lnTo>
                <a:lnTo>
                  <a:pt x="809625" y="516731"/>
                </a:lnTo>
                <a:lnTo>
                  <a:pt x="854868" y="526256"/>
                </a:lnTo>
                <a:lnTo>
                  <a:pt x="878681" y="528637"/>
                </a:lnTo>
                <a:lnTo>
                  <a:pt x="912018" y="519112"/>
                </a:lnTo>
                <a:lnTo>
                  <a:pt x="947737" y="490537"/>
                </a:lnTo>
                <a:lnTo>
                  <a:pt x="995362" y="431006"/>
                </a:lnTo>
                <a:lnTo>
                  <a:pt x="1038225" y="409575"/>
                </a:lnTo>
                <a:lnTo>
                  <a:pt x="1092993" y="404812"/>
                </a:lnTo>
                <a:lnTo>
                  <a:pt x="1138237" y="407193"/>
                </a:lnTo>
                <a:lnTo>
                  <a:pt x="1185862" y="400050"/>
                </a:lnTo>
                <a:lnTo>
                  <a:pt x="1262062" y="416718"/>
                </a:lnTo>
                <a:lnTo>
                  <a:pt x="1307306" y="431006"/>
                </a:lnTo>
                <a:lnTo>
                  <a:pt x="1264443" y="450056"/>
                </a:lnTo>
                <a:lnTo>
                  <a:pt x="1243012" y="464343"/>
                </a:lnTo>
                <a:lnTo>
                  <a:pt x="1226343" y="507206"/>
                </a:lnTo>
                <a:lnTo>
                  <a:pt x="1185862" y="545306"/>
                </a:lnTo>
                <a:lnTo>
                  <a:pt x="1143000" y="547687"/>
                </a:lnTo>
                <a:lnTo>
                  <a:pt x="1097756" y="557212"/>
                </a:lnTo>
                <a:lnTo>
                  <a:pt x="1035843" y="552450"/>
                </a:lnTo>
                <a:lnTo>
                  <a:pt x="985837" y="564356"/>
                </a:lnTo>
                <a:lnTo>
                  <a:pt x="902493" y="561975"/>
                </a:lnTo>
                <a:lnTo>
                  <a:pt x="862012" y="576262"/>
                </a:lnTo>
                <a:lnTo>
                  <a:pt x="816768" y="561975"/>
                </a:lnTo>
                <a:lnTo>
                  <a:pt x="690562" y="545306"/>
                </a:lnTo>
                <a:lnTo>
                  <a:pt x="526256" y="509587"/>
                </a:lnTo>
                <a:lnTo>
                  <a:pt x="440531" y="485775"/>
                </a:lnTo>
                <a:lnTo>
                  <a:pt x="371475" y="454818"/>
                </a:lnTo>
                <a:lnTo>
                  <a:pt x="273843" y="359568"/>
                </a:lnTo>
                <a:lnTo>
                  <a:pt x="128587" y="171450"/>
                </a:lnTo>
                <a:lnTo>
                  <a:pt x="95250" y="1381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60000"/>
            </a:srgbClr>
          </a:solidFill>
          <a:ln w="3175">
            <a:solidFill>
              <a:schemeClr val="accent1">
                <a:shade val="5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036219" y="5060156"/>
            <a:ext cx="728662" cy="209550"/>
          </a:xfrm>
          <a:custGeom>
            <a:avLst/>
            <a:gdLst>
              <a:gd name="connsiteX0" fmla="*/ 0 w 728662"/>
              <a:gd name="connsiteY0" fmla="*/ 0 h 209550"/>
              <a:gd name="connsiteX1" fmla="*/ 76200 w 728662"/>
              <a:gd name="connsiteY1" fmla="*/ 0 h 209550"/>
              <a:gd name="connsiteX2" fmla="*/ 121444 w 728662"/>
              <a:gd name="connsiteY2" fmla="*/ 11907 h 209550"/>
              <a:gd name="connsiteX3" fmla="*/ 180975 w 728662"/>
              <a:gd name="connsiteY3" fmla="*/ 35719 h 209550"/>
              <a:gd name="connsiteX4" fmla="*/ 254794 w 728662"/>
              <a:gd name="connsiteY4" fmla="*/ 54769 h 209550"/>
              <a:gd name="connsiteX5" fmla="*/ 347662 w 728662"/>
              <a:gd name="connsiteY5" fmla="*/ 95250 h 209550"/>
              <a:gd name="connsiteX6" fmla="*/ 373856 w 728662"/>
              <a:gd name="connsiteY6" fmla="*/ 95250 h 209550"/>
              <a:gd name="connsiteX7" fmla="*/ 383381 w 728662"/>
              <a:gd name="connsiteY7" fmla="*/ 109538 h 209550"/>
              <a:gd name="connsiteX8" fmla="*/ 435769 w 728662"/>
              <a:gd name="connsiteY8" fmla="*/ 111919 h 209550"/>
              <a:gd name="connsiteX9" fmla="*/ 511969 w 728662"/>
              <a:gd name="connsiteY9" fmla="*/ 145257 h 209550"/>
              <a:gd name="connsiteX10" fmla="*/ 552450 w 728662"/>
              <a:gd name="connsiteY10" fmla="*/ 154782 h 209550"/>
              <a:gd name="connsiteX11" fmla="*/ 581025 w 728662"/>
              <a:gd name="connsiteY11" fmla="*/ 154782 h 209550"/>
              <a:gd name="connsiteX12" fmla="*/ 728662 w 728662"/>
              <a:gd name="connsiteY12" fmla="*/ 209550 h 209550"/>
              <a:gd name="connsiteX13" fmla="*/ 590550 w 728662"/>
              <a:gd name="connsiteY13" fmla="*/ 188119 h 209550"/>
              <a:gd name="connsiteX14" fmla="*/ 488156 w 728662"/>
              <a:gd name="connsiteY14" fmla="*/ 159544 h 209550"/>
              <a:gd name="connsiteX15" fmla="*/ 426244 w 728662"/>
              <a:gd name="connsiteY15" fmla="*/ 147638 h 209550"/>
              <a:gd name="connsiteX16" fmla="*/ 381000 w 728662"/>
              <a:gd name="connsiteY16" fmla="*/ 130969 h 209550"/>
              <a:gd name="connsiteX17" fmla="*/ 264319 w 728662"/>
              <a:gd name="connsiteY17" fmla="*/ 92869 h 209550"/>
              <a:gd name="connsiteX18" fmla="*/ 230981 w 728662"/>
              <a:gd name="connsiteY18" fmla="*/ 92869 h 209550"/>
              <a:gd name="connsiteX19" fmla="*/ 88106 w 728662"/>
              <a:gd name="connsiteY19" fmla="*/ 35719 h 209550"/>
              <a:gd name="connsiteX20" fmla="*/ 0 w 728662"/>
              <a:gd name="connsiteY20" fmla="*/ 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28662" h="209550">
                <a:moveTo>
                  <a:pt x="0" y="0"/>
                </a:moveTo>
                <a:lnTo>
                  <a:pt x="76200" y="0"/>
                </a:lnTo>
                <a:lnTo>
                  <a:pt x="121444" y="11907"/>
                </a:lnTo>
                <a:lnTo>
                  <a:pt x="180975" y="35719"/>
                </a:lnTo>
                <a:lnTo>
                  <a:pt x="254794" y="54769"/>
                </a:lnTo>
                <a:lnTo>
                  <a:pt x="347662" y="95250"/>
                </a:lnTo>
                <a:lnTo>
                  <a:pt x="373856" y="95250"/>
                </a:lnTo>
                <a:lnTo>
                  <a:pt x="383381" y="109538"/>
                </a:lnTo>
                <a:lnTo>
                  <a:pt x="435769" y="111919"/>
                </a:lnTo>
                <a:lnTo>
                  <a:pt x="511969" y="145257"/>
                </a:lnTo>
                <a:lnTo>
                  <a:pt x="552450" y="154782"/>
                </a:lnTo>
                <a:lnTo>
                  <a:pt x="581025" y="154782"/>
                </a:lnTo>
                <a:lnTo>
                  <a:pt x="728662" y="209550"/>
                </a:lnTo>
                <a:lnTo>
                  <a:pt x="590550" y="188119"/>
                </a:lnTo>
                <a:lnTo>
                  <a:pt x="488156" y="159544"/>
                </a:lnTo>
                <a:lnTo>
                  <a:pt x="426244" y="147638"/>
                </a:lnTo>
                <a:lnTo>
                  <a:pt x="381000" y="130969"/>
                </a:lnTo>
                <a:lnTo>
                  <a:pt x="264319" y="92869"/>
                </a:lnTo>
                <a:lnTo>
                  <a:pt x="230981" y="92869"/>
                </a:lnTo>
                <a:lnTo>
                  <a:pt x="88106" y="35719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60000"/>
            </a:srgbClr>
          </a:solidFill>
          <a:ln w="3175">
            <a:solidFill>
              <a:schemeClr val="accent1">
                <a:shade val="5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843463" y="5283994"/>
            <a:ext cx="1288256" cy="90487"/>
          </a:xfrm>
          <a:custGeom>
            <a:avLst/>
            <a:gdLst>
              <a:gd name="connsiteX0" fmla="*/ 0 w 1288256"/>
              <a:gd name="connsiteY0" fmla="*/ 0 h 90487"/>
              <a:gd name="connsiteX1" fmla="*/ 119062 w 1288256"/>
              <a:gd name="connsiteY1" fmla="*/ 7144 h 90487"/>
              <a:gd name="connsiteX2" fmla="*/ 214312 w 1288256"/>
              <a:gd name="connsiteY2" fmla="*/ 19050 h 90487"/>
              <a:gd name="connsiteX3" fmla="*/ 369093 w 1288256"/>
              <a:gd name="connsiteY3" fmla="*/ 16669 h 90487"/>
              <a:gd name="connsiteX4" fmla="*/ 466725 w 1288256"/>
              <a:gd name="connsiteY4" fmla="*/ 19050 h 90487"/>
              <a:gd name="connsiteX5" fmla="*/ 671512 w 1288256"/>
              <a:gd name="connsiteY5" fmla="*/ 28575 h 90487"/>
              <a:gd name="connsiteX6" fmla="*/ 852487 w 1288256"/>
              <a:gd name="connsiteY6" fmla="*/ 42862 h 90487"/>
              <a:gd name="connsiteX7" fmla="*/ 952500 w 1288256"/>
              <a:gd name="connsiteY7" fmla="*/ 47625 h 90487"/>
              <a:gd name="connsiteX8" fmla="*/ 1121568 w 1288256"/>
              <a:gd name="connsiteY8" fmla="*/ 66675 h 90487"/>
              <a:gd name="connsiteX9" fmla="*/ 1288256 w 1288256"/>
              <a:gd name="connsiteY9" fmla="*/ 83344 h 90487"/>
              <a:gd name="connsiteX10" fmla="*/ 1059656 w 1288256"/>
              <a:gd name="connsiteY10" fmla="*/ 83344 h 90487"/>
              <a:gd name="connsiteX11" fmla="*/ 1000125 w 1288256"/>
              <a:gd name="connsiteY11" fmla="*/ 83344 h 90487"/>
              <a:gd name="connsiteX12" fmla="*/ 969168 w 1288256"/>
              <a:gd name="connsiteY12" fmla="*/ 90487 h 90487"/>
              <a:gd name="connsiteX13" fmla="*/ 928687 w 1288256"/>
              <a:gd name="connsiteY13" fmla="*/ 80962 h 90487"/>
              <a:gd name="connsiteX14" fmla="*/ 795337 w 1288256"/>
              <a:gd name="connsiteY14" fmla="*/ 83344 h 90487"/>
              <a:gd name="connsiteX15" fmla="*/ 738187 w 1288256"/>
              <a:gd name="connsiteY15" fmla="*/ 85725 h 90487"/>
              <a:gd name="connsiteX16" fmla="*/ 573881 w 1288256"/>
              <a:gd name="connsiteY16" fmla="*/ 80962 h 90487"/>
              <a:gd name="connsiteX17" fmla="*/ 450056 w 1288256"/>
              <a:gd name="connsiteY17" fmla="*/ 88106 h 90487"/>
              <a:gd name="connsiteX18" fmla="*/ 273843 w 1288256"/>
              <a:gd name="connsiteY18" fmla="*/ 76200 h 90487"/>
              <a:gd name="connsiteX19" fmla="*/ 173831 w 1288256"/>
              <a:gd name="connsiteY19" fmla="*/ 64294 h 90487"/>
              <a:gd name="connsiteX20" fmla="*/ 0 w 1288256"/>
              <a:gd name="connsiteY20" fmla="*/ 0 h 90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88256" h="90487">
                <a:moveTo>
                  <a:pt x="0" y="0"/>
                </a:moveTo>
                <a:lnTo>
                  <a:pt x="119062" y="7144"/>
                </a:lnTo>
                <a:lnTo>
                  <a:pt x="214312" y="19050"/>
                </a:lnTo>
                <a:lnTo>
                  <a:pt x="369093" y="16669"/>
                </a:lnTo>
                <a:lnTo>
                  <a:pt x="466725" y="19050"/>
                </a:lnTo>
                <a:lnTo>
                  <a:pt x="671512" y="28575"/>
                </a:lnTo>
                <a:lnTo>
                  <a:pt x="852487" y="42862"/>
                </a:lnTo>
                <a:lnTo>
                  <a:pt x="952500" y="47625"/>
                </a:lnTo>
                <a:lnTo>
                  <a:pt x="1121568" y="66675"/>
                </a:lnTo>
                <a:lnTo>
                  <a:pt x="1288256" y="83344"/>
                </a:lnTo>
                <a:lnTo>
                  <a:pt x="1059656" y="83344"/>
                </a:lnTo>
                <a:lnTo>
                  <a:pt x="1000125" y="83344"/>
                </a:lnTo>
                <a:lnTo>
                  <a:pt x="969168" y="90487"/>
                </a:lnTo>
                <a:lnTo>
                  <a:pt x="928687" y="80962"/>
                </a:lnTo>
                <a:lnTo>
                  <a:pt x="795337" y="83344"/>
                </a:lnTo>
                <a:lnTo>
                  <a:pt x="738187" y="85725"/>
                </a:lnTo>
                <a:lnTo>
                  <a:pt x="573881" y="80962"/>
                </a:lnTo>
                <a:lnTo>
                  <a:pt x="450056" y="88106"/>
                </a:lnTo>
                <a:lnTo>
                  <a:pt x="273843" y="76200"/>
                </a:lnTo>
                <a:lnTo>
                  <a:pt x="173831" y="64294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60000"/>
            </a:srgbClr>
          </a:solidFill>
          <a:ln w="3175">
            <a:solidFill>
              <a:schemeClr val="accent1">
                <a:shade val="5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6253163" y="5376863"/>
            <a:ext cx="1231106" cy="157162"/>
          </a:xfrm>
          <a:custGeom>
            <a:avLst/>
            <a:gdLst>
              <a:gd name="connsiteX0" fmla="*/ 0 w 1231106"/>
              <a:gd name="connsiteY0" fmla="*/ 0 h 157162"/>
              <a:gd name="connsiteX1" fmla="*/ 192881 w 1231106"/>
              <a:gd name="connsiteY1" fmla="*/ 4762 h 157162"/>
              <a:gd name="connsiteX2" fmla="*/ 304800 w 1231106"/>
              <a:gd name="connsiteY2" fmla="*/ 7143 h 157162"/>
              <a:gd name="connsiteX3" fmla="*/ 426243 w 1231106"/>
              <a:gd name="connsiteY3" fmla="*/ 26193 h 157162"/>
              <a:gd name="connsiteX4" fmla="*/ 492918 w 1231106"/>
              <a:gd name="connsiteY4" fmla="*/ 30956 h 157162"/>
              <a:gd name="connsiteX5" fmla="*/ 581025 w 1231106"/>
              <a:gd name="connsiteY5" fmla="*/ 42862 h 157162"/>
              <a:gd name="connsiteX6" fmla="*/ 673893 w 1231106"/>
              <a:gd name="connsiteY6" fmla="*/ 40481 h 157162"/>
              <a:gd name="connsiteX7" fmla="*/ 733425 w 1231106"/>
              <a:gd name="connsiteY7" fmla="*/ 57150 h 157162"/>
              <a:gd name="connsiteX8" fmla="*/ 814387 w 1231106"/>
              <a:gd name="connsiteY8" fmla="*/ 52387 h 157162"/>
              <a:gd name="connsiteX9" fmla="*/ 857250 w 1231106"/>
              <a:gd name="connsiteY9" fmla="*/ 57150 h 157162"/>
              <a:gd name="connsiteX10" fmla="*/ 921543 w 1231106"/>
              <a:gd name="connsiteY10" fmla="*/ 61912 h 157162"/>
              <a:gd name="connsiteX11" fmla="*/ 973931 w 1231106"/>
              <a:gd name="connsiteY11" fmla="*/ 50006 h 157162"/>
              <a:gd name="connsiteX12" fmla="*/ 1014412 w 1231106"/>
              <a:gd name="connsiteY12" fmla="*/ 76200 h 157162"/>
              <a:gd name="connsiteX13" fmla="*/ 1097756 w 1231106"/>
              <a:gd name="connsiteY13" fmla="*/ 88106 h 157162"/>
              <a:gd name="connsiteX14" fmla="*/ 1154906 w 1231106"/>
              <a:gd name="connsiteY14" fmla="*/ 100012 h 157162"/>
              <a:gd name="connsiteX15" fmla="*/ 1183481 w 1231106"/>
              <a:gd name="connsiteY15" fmla="*/ 109537 h 157162"/>
              <a:gd name="connsiteX16" fmla="*/ 1231106 w 1231106"/>
              <a:gd name="connsiteY16" fmla="*/ 109537 h 157162"/>
              <a:gd name="connsiteX17" fmla="*/ 1231106 w 1231106"/>
              <a:gd name="connsiteY17" fmla="*/ 157162 h 157162"/>
              <a:gd name="connsiteX18" fmla="*/ 1140618 w 1231106"/>
              <a:gd name="connsiteY18" fmla="*/ 142875 h 157162"/>
              <a:gd name="connsiteX19" fmla="*/ 1047750 w 1231106"/>
              <a:gd name="connsiteY19" fmla="*/ 128587 h 157162"/>
              <a:gd name="connsiteX20" fmla="*/ 971550 w 1231106"/>
              <a:gd name="connsiteY20" fmla="*/ 123825 h 157162"/>
              <a:gd name="connsiteX21" fmla="*/ 916781 w 1231106"/>
              <a:gd name="connsiteY21" fmla="*/ 119062 h 157162"/>
              <a:gd name="connsiteX22" fmla="*/ 862012 w 1231106"/>
              <a:gd name="connsiteY22" fmla="*/ 107156 h 157162"/>
              <a:gd name="connsiteX23" fmla="*/ 783431 w 1231106"/>
              <a:gd name="connsiteY23" fmla="*/ 100012 h 157162"/>
              <a:gd name="connsiteX24" fmla="*/ 714375 w 1231106"/>
              <a:gd name="connsiteY24" fmla="*/ 92868 h 157162"/>
              <a:gd name="connsiteX25" fmla="*/ 647700 w 1231106"/>
              <a:gd name="connsiteY25" fmla="*/ 83343 h 157162"/>
              <a:gd name="connsiteX26" fmla="*/ 469106 w 1231106"/>
              <a:gd name="connsiteY26" fmla="*/ 61912 h 157162"/>
              <a:gd name="connsiteX27" fmla="*/ 383381 w 1231106"/>
              <a:gd name="connsiteY27" fmla="*/ 50006 h 157162"/>
              <a:gd name="connsiteX28" fmla="*/ 333375 w 1231106"/>
              <a:gd name="connsiteY28" fmla="*/ 45243 h 157162"/>
              <a:gd name="connsiteX29" fmla="*/ 200025 w 1231106"/>
              <a:gd name="connsiteY29" fmla="*/ 26193 h 157162"/>
              <a:gd name="connsiteX30" fmla="*/ 0 w 1231106"/>
              <a:gd name="connsiteY30" fmla="*/ 0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31106" h="157162">
                <a:moveTo>
                  <a:pt x="0" y="0"/>
                </a:moveTo>
                <a:lnTo>
                  <a:pt x="192881" y="4762"/>
                </a:lnTo>
                <a:lnTo>
                  <a:pt x="304800" y="7143"/>
                </a:lnTo>
                <a:lnTo>
                  <a:pt x="426243" y="26193"/>
                </a:lnTo>
                <a:lnTo>
                  <a:pt x="492918" y="30956"/>
                </a:lnTo>
                <a:lnTo>
                  <a:pt x="581025" y="42862"/>
                </a:lnTo>
                <a:lnTo>
                  <a:pt x="673893" y="40481"/>
                </a:lnTo>
                <a:lnTo>
                  <a:pt x="733425" y="57150"/>
                </a:lnTo>
                <a:lnTo>
                  <a:pt x="814387" y="52387"/>
                </a:lnTo>
                <a:lnTo>
                  <a:pt x="857250" y="57150"/>
                </a:lnTo>
                <a:lnTo>
                  <a:pt x="921543" y="61912"/>
                </a:lnTo>
                <a:lnTo>
                  <a:pt x="973931" y="50006"/>
                </a:lnTo>
                <a:lnTo>
                  <a:pt x="1014412" y="76200"/>
                </a:lnTo>
                <a:lnTo>
                  <a:pt x="1097756" y="88106"/>
                </a:lnTo>
                <a:lnTo>
                  <a:pt x="1154906" y="100012"/>
                </a:lnTo>
                <a:lnTo>
                  <a:pt x="1183481" y="109537"/>
                </a:lnTo>
                <a:lnTo>
                  <a:pt x="1231106" y="109537"/>
                </a:lnTo>
                <a:lnTo>
                  <a:pt x="1231106" y="157162"/>
                </a:lnTo>
                <a:lnTo>
                  <a:pt x="1140618" y="142875"/>
                </a:lnTo>
                <a:lnTo>
                  <a:pt x="1047750" y="128587"/>
                </a:lnTo>
                <a:lnTo>
                  <a:pt x="971550" y="123825"/>
                </a:lnTo>
                <a:lnTo>
                  <a:pt x="916781" y="119062"/>
                </a:lnTo>
                <a:lnTo>
                  <a:pt x="862012" y="107156"/>
                </a:lnTo>
                <a:lnTo>
                  <a:pt x="783431" y="100012"/>
                </a:lnTo>
                <a:lnTo>
                  <a:pt x="714375" y="92868"/>
                </a:lnTo>
                <a:lnTo>
                  <a:pt x="647700" y="83343"/>
                </a:lnTo>
                <a:lnTo>
                  <a:pt x="469106" y="61912"/>
                </a:lnTo>
                <a:lnTo>
                  <a:pt x="383381" y="50006"/>
                </a:lnTo>
                <a:lnTo>
                  <a:pt x="333375" y="45243"/>
                </a:lnTo>
                <a:lnTo>
                  <a:pt x="200025" y="26193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60000"/>
            </a:srgbClr>
          </a:solidFill>
          <a:ln w="3175">
            <a:solidFill>
              <a:schemeClr val="accent1">
                <a:shade val="5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2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056" t="12606" r="51986" b="10536"/>
          <a:stretch/>
        </p:blipFill>
        <p:spPr>
          <a:xfrm>
            <a:off x="3643087" y="3672114"/>
            <a:ext cx="5234213" cy="2461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021" t="14430" r="51979" b="4445"/>
          <a:stretch/>
        </p:blipFill>
        <p:spPr>
          <a:xfrm>
            <a:off x="3643087" y="914403"/>
            <a:ext cx="5234213" cy="2653919"/>
          </a:xfrm>
          <a:prstGeom prst="rect">
            <a:avLst/>
          </a:prstGeom>
        </p:spPr>
      </p:pic>
      <p:sp>
        <p:nvSpPr>
          <p:cNvPr id="10" name="Title 7"/>
          <p:cNvSpPr txBox="1">
            <a:spLocks/>
          </p:cNvSpPr>
          <p:nvPr/>
        </p:nvSpPr>
        <p:spPr>
          <a:xfrm>
            <a:off x="621792" y="-239922"/>
            <a:ext cx="7886700" cy="132556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rgbClr val="5B667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400" dirty="0" smtClean="0"/>
              <a:t>Area north: </a:t>
            </a:r>
            <a:br>
              <a:rPr lang="en-US" sz="2400" dirty="0" smtClean="0"/>
            </a:br>
            <a:r>
              <a:rPr lang="en-US" sz="2000" dirty="0" smtClean="0"/>
              <a:t>(7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Ave)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07817" y="2396837"/>
            <a:ext cx="2923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Photos Taken Sept. 11, 2019:   Dry Sand Beach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591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66" b="4967"/>
          <a:stretch/>
        </p:blipFill>
        <p:spPr>
          <a:xfrm>
            <a:off x="3649883" y="3487839"/>
            <a:ext cx="5230368" cy="2666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54" b="4553"/>
          <a:stretch/>
        </p:blipFill>
        <p:spPr>
          <a:xfrm>
            <a:off x="3678911" y="865633"/>
            <a:ext cx="5230368" cy="2443624"/>
          </a:xfrm>
          <a:prstGeom prst="rect">
            <a:avLst/>
          </a:prstGeom>
        </p:spPr>
      </p:pic>
      <p:sp>
        <p:nvSpPr>
          <p:cNvPr id="10" name="Title 7"/>
          <p:cNvSpPr txBox="1">
            <a:spLocks/>
          </p:cNvSpPr>
          <p:nvPr/>
        </p:nvSpPr>
        <p:spPr>
          <a:xfrm>
            <a:off x="621792" y="-239922"/>
            <a:ext cx="7886700" cy="132556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rgbClr val="5B667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400" dirty="0" smtClean="0"/>
              <a:t>Area north: </a:t>
            </a:r>
            <a:br>
              <a:rPr lang="en-US" sz="2400" dirty="0" smtClean="0"/>
            </a:br>
            <a:r>
              <a:rPr lang="en-US" sz="2000" dirty="0" smtClean="0"/>
              <a:t>(7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</a:t>
            </a:r>
            <a:r>
              <a:rPr lang="en-US" sz="2000" dirty="0" err="1" smtClean="0"/>
              <a:t>ave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07817" y="2396837"/>
            <a:ext cx="2923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Photos Taken Sept. 11, 2019:   Dune System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7202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119" y="937465"/>
            <a:ext cx="6878045" cy="5158534"/>
          </a:xfrm>
          <a:prstGeom prst="rect">
            <a:avLst/>
          </a:prstGeom>
        </p:spPr>
      </p:pic>
      <p:sp>
        <p:nvSpPr>
          <p:cNvPr id="9" name="Title 7"/>
          <p:cNvSpPr txBox="1">
            <a:spLocks/>
          </p:cNvSpPr>
          <p:nvPr/>
        </p:nvSpPr>
        <p:spPr>
          <a:xfrm>
            <a:off x="621792" y="-239922"/>
            <a:ext cx="7886700" cy="132556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rgbClr val="5B667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400" dirty="0" smtClean="0"/>
              <a:t>Area north: </a:t>
            </a:r>
            <a:br>
              <a:rPr lang="en-US" sz="2400" dirty="0" smtClean="0"/>
            </a:br>
            <a:r>
              <a:rPr lang="en-US" sz="2000" dirty="0" smtClean="0"/>
              <a:t>(7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</a:t>
            </a:r>
            <a:r>
              <a:rPr lang="en-US" sz="2000" dirty="0" err="1" smtClean="0"/>
              <a:t>ave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8812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0572F1BD-BD49-47BB-9861-EAA8DE0D322C}" type="slidenum">
              <a:rPr lang="en-US" smtClean="0">
                <a:solidFill>
                  <a:schemeClr val="bg1"/>
                </a:solidFill>
              </a:rPr>
              <a:pPr algn="l"/>
              <a:t>27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7"/>
          <p:cNvSpPr>
            <a:spLocks noGrp="1"/>
          </p:cNvSpPr>
          <p:nvPr>
            <p:ph type="title"/>
          </p:nvPr>
        </p:nvSpPr>
        <p:spPr>
          <a:xfrm>
            <a:off x="621792" y="-28346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Beach Management Plan: Project Extent</a:t>
            </a:r>
            <a:br>
              <a:rPr lang="en-US" sz="2400" dirty="0" smtClean="0"/>
            </a:br>
            <a:r>
              <a:rPr lang="en-US" sz="2000" dirty="0" smtClean="0"/>
              <a:t>(Beach Volumes)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2" b="9412"/>
          <a:stretch/>
        </p:blipFill>
        <p:spPr>
          <a:xfrm>
            <a:off x="219456" y="786384"/>
            <a:ext cx="8686800" cy="544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9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0572F1BD-BD49-47BB-9861-EAA8DE0D322C}" type="slidenum">
              <a:rPr lang="en-US" smtClean="0">
                <a:solidFill>
                  <a:schemeClr val="bg1"/>
                </a:solidFill>
              </a:rPr>
              <a:pPr algn="l"/>
              <a:t>28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7"/>
          <p:cNvSpPr txBox="1">
            <a:spLocks/>
          </p:cNvSpPr>
          <p:nvPr/>
        </p:nvSpPr>
        <p:spPr>
          <a:xfrm>
            <a:off x="623313" y="-285319"/>
            <a:ext cx="7886700" cy="132556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rgbClr val="5B667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400" dirty="0" smtClean="0"/>
              <a:t>Beach Management Plan: Project Extent</a:t>
            </a:r>
            <a:br>
              <a:rPr lang="en-US" sz="2400" dirty="0" smtClean="0"/>
            </a:br>
            <a:r>
              <a:rPr lang="en-US" sz="2000" dirty="0" smtClean="0"/>
              <a:t>(Beach Volumes)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4" b="9474"/>
          <a:stretch/>
        </p:blipFill>
        <p:spPr>
          <a:xfrm>
            <a:off x="223263" y="781396"/>
            <a:ext cx="8686800" cy="54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0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86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F1BD-BD49-47BB-9861-EAA8DE0D322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Content Placeholder 8"/>
          <p:cNvSpPr>
            <a:spLocks noGrp="1"/>
          </p:cNvSpPr>
          <p:nvPr>
            <p:ph idx="1"/>
          </p:nvPr>
        </p:nvSpPr>
        <p:spPr>
          <a:xfrm>
            <a:off x="628650" y="1492069"/>
            <a:ext cx="7886700" cy="4779006"/>
          </a:xfrm>
        </p:spPr>
        <p:txBody>
          <a:bodyPr>
            <a:normAutofit lnSpcReduction="10000"/>
          </a:bodyPr>
          <a:lstStyle/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n-US" dirty="0" smtClean="0"/>
              <a:t>Stated Goals of Beach Management Plan:</a:t>
            </a:r>
          </a:p>
          <a:p>
            <a:pPr lvl="1">
              <a:spcBef>
                <a:spcPts val="900"/>
              </a:spcBef>
              <a:spcAft>
                <a:spcPts val="900"/>
              </a:spcAft>
            </a:pPr>
            <a:r>
              <a:rPr lang="en-US" dirty="0"/>
              <a:t>provides a reasonable level of storm damage reduction to public and private </a:t>
            </a:r>
            <a:r>
              <a:rPr lang="en-US" dirty="0" smtClean="0"/>
              <a:t>development</a:t>
            </a:r>
          </a:p>
          <a:p>
            <a:pPr lvl="1">
              <a:spcBef>
                <a:spcPts val="900"/>
              </a:spcBef>
              <a:spcAft>
                <a:spcPts val="900"/>
              </a:spcAft>
            </a:pPr>
            <a:r>
              <a:rPr lang="en-US" dirty="0"/>
              <a:t>mitigates long-term erosion that could threaten public and private development, recreational opportunities, and biological </a:t>
            </a:r>
            <a:r>
              <a:rPr lang="en-US" dirty="0" smtClean="0"/>
              <a:t>resources</a:t>
            </a:r>
          </a:p>
          <a:p>
            <a:pPr lvl="1">
              <a:spcBef>
                <a:spcPts val="900"/>
              </a:spcBef>
              <a:spcAft>
                <a:spcPts val="900"/>
              </a:spcAft>
            </a:pPr>
            <a:r>
              <a:rPr lang="en-US" dirty="0"/>
              <a:t>maintains a healthy beach that supports valuable shorebird and sea turtle nesting habitat</a:t>
            </a:r>
            <a:endParaRPr lang="en-US" i="1" dirty="0" smtClean="0"/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n-US" dirty="0" smtClean="0"/>
              <a:t>Beach Management Plan recommendations was based on December 2017 survey data</a:t>
            </a:r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n-US" dirty="0" smtClean="0"/>
              <a:t>Updated beach profile surveys – May 2019 </a:t>
            </a:r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n-US" dirty="0" smtClean="0"/>
              <a:t>Beach </a:t>
            </a:r>
            <a:r>
              <a:rPr lang="en-US" dirty="0"/>
              <a:t>Management Plan aims to coordinate the efforts of Southern Shores with neighboring communities in Dare County to achieve cost savings where </a:t>
            </a:r>
            <a:r>
              <a:rPr lang="en-US" dirty="0" smtClean="0"/>
              <a:t>possible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itle 7"/>
          <p:cNvSpPr>
            <a:spLocks noGrp="1"/>
          </p:cNvSpPr>
          <p:nvPr>
            <p:ph type="title"/>
          </p:nvPr>
        </p:nvSpPr>
        <p:spPr>
          <a:xfrm>
            <a:off x="628650" y="9144"/>
            <a:ext cx="7886700" cy="1325563"/>
          </a:xfrm>
        </p:spPr>
        <p:txBody>
          <a:bodyPr/>
          <a:lstStyle/>
          <a:p>
            <a:r>
              <a:rPr lang="en-US" dirty="0" smtClean="0"/>
              <a:t>Background: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02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F1BD-BD49-47BB-9861-EAA8DE0D322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Title 6"/>
          <p:cNvSpPr txBox="1">
            <a:spLocks/>
          </p:cNvSpPr>
          <p:nvPr/>
        </p:nvSpPr>
        <p:spPr>
          <a:xfrm>
            <a:off x="-195423" y="766890"/>
            <a:ext cx="7886700" cy="132556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rgbClr val="5B667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endParaRPr lang="en-US" sz="2800" cap="none" dirty="0"/>
          </a:p>
        </p:txBody>
      </p:sp>
      <p:sp>
        <p:nvSpPr>
          <p:cNvPr id="10" name="Title 7"/>
          <p:cNvSpPr>
            <a:spLocks noGrp="1"/>
          </p:cNvSpPr>
          <p:nvPr>
            <p:ph type="title"/>
          </p:nvPr>
        </p:nvSpPr>
        <p:spPr>
          <a:xfrm>
            <a:off x="628650" y="9144"/>
            <a:ext cx="7886700" cy="1325563"/>
          </a:xfrm>
        </p:spPr>
        <p:txBody>
          <a:bodyPr/>
          <a:lstStyle/>
          <a:p>
            <a:r>
              <a:rPr lang="en-US" dirty="0" smtClean="0"/>
              <a:t>Background: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7" t="5208" r="3989" b="23699"/>
          <a:stretch/>
        </p:blipFill>
        <p:spPr bwMode="auto">
          <a:xfrm>
            <a:off x="171430" y="1304227"/>
            <a:ext cx="8790466" cy="4480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8266" y="1978127"/>
            <a:ext cx="716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Northern </a:t>
            </a:r>
          </a:p>
          <a:p>
            <a:pPr algn="ctr"/>
            <a:r>
              <a:rPr lang="en-US" sz="1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Portion</a:t>
            </a:r>
            <a:endParaRPr lang="en-US" sz="1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800100" y="1635369"/>
            <a:ext cx="26377" cy="25146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99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Volume Change (Update):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</a:pPr>
            <a:r>
              <a:rPr lang="en-US" i="1" dirty="0" smtClean="0"/>
              <a:t>Three (3) Sections Referenced:</a:t>
            </a:r>
          </a:p>
          <a:p>
            <a:pPr marL="458787" lvl="1" indent="-285750">
              <a:spcBef>
                <a:spcPts val="1200"/>
              </a:spcBef>
              <a:spcAft>
                <a:spcPts val="1200"/>
              </a:spcAft>
            </a:pPr>
            <a:r>
              <a:rPr lang="en-US" i="1" dirty="0" smtClean="0"/>
              <a:t>Northern Portion – North Town Boundary to 3</a:t>
            </a:r>
            <a:r>
              <a:rPr lang="en-US" i="1" baseline="30000" dirty="0" smtClean="0"/>
              <a:t>rd</a:t>
            </a:r>
            <a:r>
              <a:rPr lang="en-US" i="1" dirty="0" smtClean="0"/>
              <a:t> Ave.</a:t>
            </a:r>
          </a:p>
          <a:p>
            <a:pPr marL="458787" lvl="1" indent="-285750">
              <a:spcBef>
                <a:spcPts val="1200"/>
              </a:spcBef>
              <a:spcAft>
                <a:spcPts val="1200"/>
              </a:spcAft>
            </a:pPr>
            <a:r>
              <a:rPr lang="en-US" i="1" dirty="0" smtClean="0"/>
              <a:t>Main Fill Area – 3</a:t>
            </a:r>
            <a:r>
              <a:rPr lang="en-US" i="1" baseline="30000" dirty="0" smtClean="0"/>
              <a:t>rd</a:t>
            </a:r>
            <a:r>
              <a:rPr lang="en-US" i="1" dirty="0" smtClean="0"/>
              <a:t> Ave. to Approx. 400 ft. South of </a:t>
            </a:r>
            <a:r>
              <a:rPr lang="en-US" i="1" dirty="0" err="1" smtClean="0"/>
              <a:t>Chicahawk</a:t>
            </a:r>
            <a:r>
              <a:rPr lang="en-US" i="1" dirty="0" smtClean="0"/>
              <a:t> </a:t>
            </a:r>
            <a:r>
              <a:rPr lang="en-US" i="1" dirty="0" err="1" smtClean="0"/>
              <a:t>Trl</a:t>
            </a:r>
            <a:r>
              <a:rPr lang="en-US" i="1" dirty="0" smtClean="0"/>
              <a:t>.</a:t>
            </a:r>
          </a:p>
          <a:p>
            <a:pPr marL="458787" lvl="1" indent="-285750">
              <a:spcBef>
                <a:spcPts val="1200"/>
              </a:spcBef>
              <a:spcAft>
                <a:spcPts val="1200"/>
              </a:spcAft>
            </a:pPr>
            <a:r>
              <a:rPr lang="en-US" i="1" dirty="0" smtClean="0"/>
              <a:t>Transition Area - </a:t>
            </a:r>
            <a:r>
              <a:rPr lang="en-US" i="1" dirty="0"/>
              <a:t>400 ft. South of </a:t>
            </a:r>
            <a:r>
              <a:rPr lang="en-US" i="1" dirty="0" err="1"/>
              <a:t>Chicahawk</a:t>
            </a:r>
            <a:r>
              <a:rPr lang="en-US" i="1" dirty="0"/>
              <a:t> </a:t>
            </a:r>
            <a:r>
              <a:rPr lang="en-US" i="1" dirty="0" err="1" smtClean="0"/>
              <a:t>Trl</a:t>
            </a:r>
            <a:r>
              <a:rPr lang="en-US" i="1" dirty="0" smtClean="0"/>
              <a:t>. to South Town Boundary</a:t>
            </a:r>
            <a:endParaRPr lang="en-US" i="1" dirty="0"/>
          </a:p>
          <a:p>
            <a:pPr marL="285750" indent="-285750">
              <a:spcBef>
                <a:spcPts val="1200"/>
              </a:spcBef>
              <a:spcAft>
                <a:spcPts val="1200"/>
              </a:spcAft>
            </a:pPr>
            <a:r>
              <a:rPr lang="en-US" i="1" dirty="0" smtClean="0"/>
              <a:t>Town Wide – Volume Changes between Dec. 2017 and May 2019</a:t>
            </a:r>
            <a:endParaRPr lang="en-US" i="1" dirty="0"/>
          </a:p>
          <a:p>
            <a:pPr marL="285750" indent="-285750">
              <a:spcBef>
                <a:spcPts val="1200"/>
              </a:spcBef>
              <a:spcAft>
                <a:spcPts val="1200"/>
              </a:spcAft>
            </a:pPr>
            <a:r>
              <a:rPr lang="en-US" i="1" dirty="0" smtClean="0"/>
              <a:t>From 3</a:t>
            </a:r>
            <a:r>
              <a:rPr lang="en-US" i="1" baseline="30000" dirty="0" smtClean="0"/>
              <a:t>rd</a:t>
            </a:r>
            <a:r>
              <a:rPr lang="en-US" i="1" dirty="0" smtClean="0"/>
              <a:t> Ave. South – Volume Changes between Oct. 2006 and May 2019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</a:pPr>
            <a:r>
              <a:rPr lang="en-US" i="1" dirty="0" smtClean="0"/>
              <a:t>From 9</a:t>
            </a:r>
            <a:r>
              <a:rPr lang="en-US" i="1" baseline="30000" dirty="0" smtClean="0"/>
              <a:t>th</a:t>
            </a:r>
            <a:r>
              <a:rPr lang="en-US" i="1" dirty="0" smtClean="0"/>
              <a:t> Ave. North – Volume Changes between Sept. 2013 and May 2019</a:t>
            </a:r>
            <a:endParaRPr lang="en-US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0572F1BD-BD49-47BB-9861-EAA8DE0D322C}" type="slidenum">
              <a:rPr lang="en-US" smtClean="0">
                <a:solidFill>
                  <a:schemeClr val="bg1"/>
                </a:solidFill>
              </a:rPr>
              <a:pPr algn="l"/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67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Volume Change (Update):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</a:pPr>
            <a:r>
              <a:rPr lang="en-US" i="1" dirty="0" smtClean="0"/>
              <a:t>Northern Portion: </a:t>
            </a:r>
          </a:p>
          <a:p>
            <a:pPr marL="458787" lvl="1" indent="-285750">
              <a:spcBef>
                <a:spcPts val="1200"/>
              </a:spcBef>
              <a:spcAft>
                <a:spcPts val="1200"/>
              </a:spcAft>
            </a:pPr>
            <a:r>
              <a:rPr lang="en-US" i="1" dirty="0" smtClean="0"/>
              <a:t>Gained sand between Dec. 2017 and May 2019 (5.5 cy/lf./yr.) </a:t>
            </a:r>
          </a:p>
          <a:p>
            <a:pPr marL="458787" lvl="1" indent="-285750">
              <a:spcBef>
                <a:spcPts val="1200"/>
              </a:spcBef>
              <a:spcAft>
                <a:spcPts val="1200"/>
              </a:spcAft>
            </a:pPr>
            <a:r>
              <a:rPr lang="en-US" i="1" dirty="0" smtClean="0"/>
              <a:t>Between Sept. 2013 and May 2019 (5.7 years), northern 2,000 feet of Town (Area north of 9</a:t>
            </a:r>
            <a:r>
              <a:rPr lang="en-US" i="1" baseline="30000" dirty="0" smtClean="0"/>
              <a:t>th</a:t>
            </a:r>
            <a:r>
              <a:rPr lang="en-US" i="1" dirty="0" smtClean="0"/>
              <a:t> Ave.) had a volume change rate of +1.3 cy/lf./yr.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</a:pPr>
            <a:r>
              <a:rPr lang="en-US" i="1" dirty="0" smtClean="0"/>
              <a:t>Main Fill Area – Gained sand between Dec. 2017 and May 2019 (4.6 cy/lf./yr.)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</a:pPr>
            <a:r>
              <a:rPr lang="en-US" i="1" dirty="0" smtClean="0"/>
              <a:t>Transition Area – Lost sand between Dec. 2017 and May 2019 – average of -18.9 cy/lf./yr.)  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</a:pPr>
            <a:r>
              <a:rPr lang="en-US" i="1" dirty="0" smtClean="0"/>
              <a:t>Area south of 3</a:t>
            </a:r>
            <a:r>
              <a:rPr lang="en-US" i="1" baseline="30000" dirty="0" smtClean="0"/>
              <a:t>rd</a:t>
            </a:r>
            <a:r>
              <a:rPr lang="en-US" i="1" dirty="0" smtClean="0"/>
              <a:t> Ave had a long-term average volume change rate of +2.5 cy/lf./yr.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</a:pPr>
            <a:r>
              <a:rPr lang="en-US" i="1" dirty="0" smtClean="0"/>
              <a:t>Area south of 3</a:t>
            </a:r>
            <a:r>
              <a:rPr lang="en-US" i="1" baseline="30000" dirty="0" smtClean="0"/>
              <a:t>rd</a:t>
            </a:r>
            <a:r>
              <a:rPr lang="en-US" i="1" dirty="0" smtClean="0"/>
              <a:t> Ave had a short-term average volume change rate of -3.0 cy/lf./yr.</a:t>
            </a:r>
            <a:endParaRPr lang="en-US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0572F1BD-BD49-47BB-9861-EAA8DE0D322C}" type="slidenum">
              <a:rPr lang="en-US" smtClean="0">
                <a:solidFill>
                  <a:schemeClr val="bg1"/>
                </a:solidFill>
              </a:rPr>
              <a:pPr algn="l"/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64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Recommended Beach Fill Options: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</a:pPr>
            <a:r>
              <a:rPr lang="en-US" i="1" dirty="0"/>
              <a:t>Project </a:t>
            </a:r>
            <a:r>
              <a:rPr lang="en-US" i="1" dirty="0" smtClean="0"/>
              <a:t>Extent – Where to Place Sand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</a:pPr>
            <a:r>
              <a:rPr lang="en-US" i="1" dirty="0" smtClean="0"/>
              <a:t>Project Volume – How Much Sand To Place</a:t>
            </a:r>
          </a:p>
          <a:p>
            <a:pPr marL="458787" lvl="1" indent="-285750">
              <a:spcBef>
                <a:spcPts val="1200"/>
              </a:spcBef>
              <a:spcAft>
                <a:spcPts val="1200"/>
              </a:spcAft>
            </a:pPr>
            <a:r>
              <a:rPr lang="en-US" i="1" dirty="0" smtClean="0"/>
              <a:t>Historical Volume changes</a:t>
            </a:r>
          </a:p>
          <a:p>
            <a:pPr marL="458787" lvl="1" indent="-285750">
              <a:spcBef>
                <a:spcPts val="1200"/>
              </a:spcBef>
              <a:spcAft>
                <a:spcPts val="1200"/>
              </a:spcAft>
            </a:pPr>
            <a:r>
              <a:rPr lang="en-US" i="1" dirty="0" smtClean="0"/>
              <a:t>Vulnerability Analysis</a:t>
            </a:r>
          </a:p>
          <a:p>
            <a:pPr marL="458787" lvl="1" indent="-285750">
              <a:spcBef>
                <a:spcPts val="1200"/>
              </a:spcBef>
              <a:spcAft>
                <a:spcPts val="1200"/>
              </a:spcAft>
            </a:pPr>
            <a:r>
              <a:rPr lang="en-US" i="1" dirty="0" smtClean="0"/>
              <a:t>Volume Present in the “Volume Envelope”</a:t>
            </a:r>
            <a:endParaRPr lang="en-US" i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0572F1BD-BD49-47BB-9861-EAA8DE0D322C}" type="slidenum">
              <a:rPr lang="en-US" smtClean="0">
                <a:solidFill>
                  <a:schemeClr val="bg1"/>
                </a:solidFill>
              </a:rPr>
              <a:pPr algn="l"/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94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/>
              <a:t>Beach Management Plan: Project Extent</a:t>
            </a:r>
            <a:br>
              <a:rPr lang="en-US" sz="2400" dirty="0" smtClean="0"/>
            </a:br>
            <a:r>
              <a:rPr lang="en-US" sz="2000" dirty="0" smtClean="0"/>
              <a:t>(Beach Volumes)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0572F1BD-BD49-47BB-9861-EAA8DE0D322C}" type="slidenum">
              <a:rPr lang="en-US" smtClean="0">
                <a:solidFill>
                  <a:schemeClr val="bg1"/>
                </a:solidFill>
              </a:rPr>
              <a:pPr algn="l"/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" t="8832" r="5341" b="6695"/>
          <a:stretch/>
        </p:blipFill>
        <p:spPr bwMode="auto">
          <a:xfrm>
            <a:off x="457200" y="1513205"/>
            <a:ext cx="8321040" cy="4289079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3603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0572F1BD-BD49-47BB-9861-EAA8DE0D322C}" type="slidenum">
              <a:rPr lang="en-US" smtClean="0">
                <a:solidFill>
                  <a:schemeClr val="bg1"/>
                </a:solidFill>
              </a:rPr>
              <a:pPr algn="l"/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Content Placeholder 8"/>
          <p:cNvSpPr>
            <a:spLocks noGrp="1"/>
          </p:cNvSpPr>
          <p:nvPr>
            <p:ph idx="1"/>
          </p:nvPr>
        </p:nvSpPr>
        <p:spPr>
          <a:xfrm>
            <a:off x="623313" y="1447672"/>
            <a:ext cx="7886700" cy="4351338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</a:pPr>
            <a:r>
              <a:rPr lang="en-US" i="1" dirty="0" smtClean="0"/>
              <a:t>Option 1:  Based on Average Volume Envelope Target of 846 cy/lf.  Required 45 cy/ft. Main Fill, 30 cy/ft. Transition Fill – 665,650 cy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</a:pPr>
            <a:r>
              <a:rPr lang="en-US" i="1" dirty="0" smtClean="0"/>
              <a:t>Option 2:  30 cy/ft. Main Fill &amp; Transition Fill – 492,300 cy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</a:pPr>
            <a:r>
              <a:rPr lang="en-US" i="1" dirty="0" smtClean="0"/>
              <a:t>Option 3:  57 cy/ft. Main Fill, 30 cy/ft. Transition Fill – 803,050 cy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</a:pPr>
            <a:endParaRPr lang="en-US" i="1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itle 7"/>
          <p:cNvSpPr txBox="1">
            <a:spLocks/>
          </p:cNvSpPr>
          <p:nvPr/>
        </p:nvSpPr>
        <p:spPr>
          <a:xfrm>
            <a:off x="628650" y="-21336"/>
            <a:ext cx="7886700" cy="132556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rgbClr val="5B667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 smtClean="0"/>
              <a:t>Project extent / project volume:</a:t>
            </a:r>
          </a:p>
          <a:p>
            <a:pPr algn="ctr"/>
            <a:r>
              <a:rPr lang="en-US" sz="2600" b="0" cap="none" dirty="0" smtClean="0"/>
              <a:t>(Initial Recommendations)</a:t>
            </a:r>
            <a:endParaRPr lang="en-US" sz="2600" b="0" cap="none" dirty="0"/>
          </a:p>
        </p:txBody>
      </p:sp>
    </p:spTree>
    <p:extLst>
      <p:ext uri="{BB962C8B-B14F-4D97-AF65-F5344CB8AC3E}">
        <p14:creationId xmlns:p14="http://schemas.microsoft.com/office/powerpoint/2010/main" val="284452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ptim 6">
      <a:dk1>
        <a:sysClr val="windowText" lastClr="000000"/>
      </a:dk1>
      <a:lt1>
        <a:sysClr val="window" lastClr="FFFFFF"/>
      </a:lt1>
      <a:dk2>
        <a:srgbClr val="5B6670"/>
      </a:dk2>
      <a:lt2>
        <a:srgbClr val="D0CFCD"/>
      </a:lt2>
      <a:accent1>
        <a:srgbClr val="002856"/>
      </a:accent1>
      <a:accent2>
        <a:srgbClr val="FF8200"/>
      </a:accent2>
      <a:accent3>
        <a:srgbClr val="3D7CC9"/>
      </a:accent3>
      <a:accent4>
        <a:srgbClr val="00A19B"/>
      </a:accent4>
      <a:accent5>
        <a:srgbClr val="A32036"/>
      </a:accent5>
      <a:accent6>
        <a:srgbClr val="FFB71B"/>
      </a:accent6>
      <a:hlink>
        <a:srgbClr val="3D7CC9"/>
      </a:hlink>
      <a:folHlink>
        <a:srgbClr val="FF82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TIM_ppt template_4-3.pptx" id="{2FF948DD-6E2A-4FBF-A901-EC1115A1772F}" vid="{AA18A4C5-747A-4C19-84BE-C42842407A1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4-3 PPT Template_APTIM</Template>
  <TotalTime>23078</TotalTime>
  <Words>768</Words>
  <Application>Microsoft Office PowerPoint</Application>
  <PresentationFormat>On-screen Show (4:3)</PresentationFormat>
  <Paragraphs>131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Proxima Nova</vt:lpstr>
      <vt:lpstr>Times New Roman</vt:lpstr>
      <vt:lpstr>Wingdings</vt:lpstr>
      <vt:lpstr>Office Theme</vt:lpstr>
      <vt:lpstr>                                                                               </vt:lpstr>
      <vt:lpstr>Presentation Outline:</vt:lpstr>
      <vt:lpstr>Background:</vt:lpstr>
      <vt:lpstr>Background:</vt:lpstr>
      <vt:lpstr>Volume Change (Update):</vt:lpstr>
      <vt:lpstr>Volume Change (Update):</vt:lpstr>
      <vt:lpstr>Recommended Beach Fill Options:</vt:lpstr>
      <vt:lpstr>Beach Management Plan: Project Extent (Beach Volumes)</vt:lpstr>
      <vt:lpstr>PowerPoint Presentation</vt:lpstr>
      <vt:lpstr>PowerPoint Presentation</vt:lpstr>
      <vt:lpstr>PowerPoint Presentation</vt:lpstr>
      <vt:lpstr>Storm Damage Reduction Project</vt:lpstr>
      <vt:lpstr>Storm Damage Reduction Project</vt:lpstr>
      <vt:lpstr>Storm Damage Reduction Project</vt:lpstr>
      <vt:lpstr>Storm Damage Reduction Project</vt:lpstr>
      <vt:lpstr>Storm Damage Reduction Project</vt:lpstr>
      <vt:lpstr>Storm Damage Reduction Project</vt:lpstr>
      <vt:lpstr>cost:</vt:lpstr>
      <vt:lpstr>Schedule:</vt:lpstr>
      <vt:lpstr>Recommendations: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Beach Management Plan: Project Extent (Beach Volumes)</vt:lpstr>
      <vt:lpstr>PowerPoint Presentation</vt:lpstr>
      <vt:lpstr>PowerPoint Presentation</vt:lpstr>
    </vt:vector>
  </TitlesOfParts>
  <Company>APTIM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                                                           </dc:title>
  <dc:creator>Willson, Kenneth</dc:creator>
  <cp:lastModifiedBy>Willson, Kenneth</cp:lastModifiedBy>
  <cp:revision>71</cp:revision>
  <dcterms:created xsi:type="dcterms:W3CDTF">2018-10-09T02:23:37Z</dcterms:created>
  <dcterms:modified xsi:type="dcterms:W3CDTF">2019-09-17T20:16:59Z</dcterms:modified>
</cp:coreProperties>
</file>